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diagrams/data7.xml" ContentType="application/vnd.openxmlformats-officedocument.drawingml.diagramData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5"/>
  </p:notesMasterIdLst>
  <p:sldIdLst>
    <p:sldId id="256" r:id="rId2"/>
    <p:sldId id="268" r:id="rId3"/>
    <p:sldId id="376" r:id="rId4"/>
    <p:sldId id="271" r:id="rId5"/>
    <p:sldId id="377" r:id="rId6"/>
    <p:sldId id="388" r:id="rId7"/>
    <p:sldId id="474" r:id="rId8"/>
    <p:sldId id="269" r:id="rId9"/>
    <p:sldId id="257" r:id="rId10"/>
    <p:sldId id="258" r:id="rId11"/>
    <p:sldId id="259" r:id="rId12"/>
    <p:sldId id="267" r:id="rId13"/>
    <p:sldId id="260" r:id="rId14"/>
    <p:sldId id="261" r:id="rId15"/>
    <p:sldId id="475" r:id="rId16"/>
    <p:sldId id="476" r:id="rId17"/>
    <p:sldId id="477" r:id="rId18"/>
    <p:sldId id="478" r:id="rId19"/>
    <p:sldId id="479" r:id="rId20"/>
    <p:sldId id="480" r:id="rId21"/>
    <p:sldId id="481" r:id="rId22"/>
    <p:sldId id="482" r:id="rId23"/>
    <p:sldId id="483" r:id="rId24"/>
    <p:sldId id="484" r:id="rId25"/>
    <p:sldId id="485" r:id="rId26"/>
    <p:sldId id="486" r:id="rId27"/>
    <p:sldId id="393" r:id="rId28"/>
    <p:sldId id="345" r:id="rId29"/>
    <p:sldId id="346" r:id="rId30"/>
    <p:sldId id="347" r:id="rId31"/>
    <p:sldId id="394" r:id="rId32"/>
    <p:sldId id="349" r:id="rId33"/>
    <p:sldId id="469" r:id="rId34"/>
    <p:sldId id="362" r:id="rId35"/>
    <p:sldId id="366" r:id="rId36"/>
    <p:sldId id="470" r:id="rId37"/>
    <p:sldId id="364" r:id="rId38"/>
    <p:sldId id="471" r:id="rId39"/>
    <p:sldId id="430" r:id="rId40"/>
    <p:sldId id="472" r:id="rId41"/>
    <p:sldId id="341" r:id="rId42"/>
    <p:sldId id="342" r:id="rId43"/>
    <p:sldId id="272" r:id="rId44"/>
    <p:sldId id="277" r:id="rId45"/>
    <p:sldId id="290" r:id="rId46"/>
    <p:sldId id="291" r:id="rId47"/>
    <p:sldId id="274" r:id="rId48"/>
    <p:sldId id="337" r:id="rId49"/>
    <p:sldId id="338" r:id="rId50"/>
    <p:sldId id="339" r:id="rId51"/>
    <p:sldId id="305" r:id="rId52"/>
    <p:sldId id="306" r:id="rId53"/>
    <p:sldId id="307" r:id="rId54"/>
    <p:sldId id="308" r:id="rId55"/>
    <p:sldId id="309" r:id="rId56"/>
    <p:sldId id="317" r:id="rId57"/>
    <p:sldId id="318" r:id="rId58"/>
    <p:sldId id="319" r:id="rId59"/>
    <p:sldId id="321" r:id="rId60"/>
    <p:sldId id="473" r:id="rId61"/>
    <p:sldId id="324" r:id="rId62"/>
    <p:sldId id="326" r:id="rId63"/>
    <p:sldId id="327" r:id="rId64"/>
    <p:sldId id="280" r:id="rId65"/>
    <p:sldId id="325" r:id="rId66"/>
    <p:sldId id="444" r:id="rId67"/>
    <p:sldId id="445" r:id="rId68"/>
    <p:sldId id="446" r:id="rId69"/>
    <p:sldId id="431" r:id="rId70"/>
    <p:sldId id="423" r:id="rId71"/>
    <p:sldId id="415" r:id="rId72"/>
    <p:sldId id="441" r:id="rId73"/>
    <p:sldId id="405" r:id="rId74"/>
    <p:sldId id="447" r:id="rId75"/>
    <p:sldId id="448" r:id="rId76"/>
    <p:sldId id="449" r:id="rId77"/>
    <p:sldId id="450" r:id="rId78"/>
    <p:sldId id="451" r:id="rId79"/>
    <p:sldId id="452" r:id="rId80"/>
    <p:sldId id="453" r:id="rId81"/>
    <p:sldId id="454" r:id="rId82"/>
    <p:sldId id="417" r:id="rId83"/>
    <p:sldId id="435" r:id="rId84"/>
    <p:sldId id="403" r:id="rId85"/>
    <p:sldId id="418" r:id="rId86"/>
    <p:sldId id="402" r:id="rId87"/>
    <p:sldId id="455" r:id="rId88"/>
    <p:sldId id="401" r:id="rId89"/>
    <p:sldId id="457" r:id="rId90"/>
    <p:sldId id="458" r:id="rId91"/>
    <p:sldId id="459" r:id="rId92"/>
    <p:sldId id="400" r:id="rId93"/>
    <p:sldId id="419" r:id="rId94"/>
    <p:sldId id="421" r:id="rId95"/>
    <p:sldId id="424" r:id="rId96"/>
    <p:sldId id="420" r:id="rId97"/>
    <p:sldId id="434" r:id="rId98"/>
    <p:sldId id="404" r:id="rId99"/>
    <p:sldId id="461" r:id="rId100"/>
    <p:sldId id="462" r:id="rId101"/>
    <p:sldId id="463" r:id="rId102"/>
    <p:sldId id="460" r:id="rId103"/>
    <p:sldId id="371" r:id="rId104"/>
    <p:sldId id="433" r:id="rId105"/>
    <p:sldId id="406" r:id="rId106"/>
    <p:sldId id="408" r:id="rId107"/>
    <p:sldId id="409" r:id="rId108"/>
    <p:sldId id="410" r:id="rId109"/>
    <p:sldId id="411" r:id="rId110"/>
    <p:sldId id="412" r:id="rId111"/>
    <p:sldId id="413" r:id="rId112"/>
    <p:sldId id="414" r:id="rId113"/>
    <p:sldId id="392" r:id="rId114"/>
    <p:sldId id="361" r:id="rId115"/>
    <p:sldId id="372" r:id="rId116"/>
    <p:sldId id="378" r:id="rId117"/>
    <p:sldId id="379" r:id="rId118"/>
    <p:sldId id="262" r:id="rId119"/>
    <p:sldId id="380" r:id="rId120"/>
    <p:sldId id="383" r:id="rId121"/>
    <p:sldId id="439" r:id="rId122"/>
    <p:sldId id="437" r:id="rId123"/>
    <p:sldId id="438" r:id="rId1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66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2.png"/><Relationship Id="rId4" Type="http://schemas.openxmlformats.org/officeDocument/2006/relationships/image" Target="../media/image13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8.svg"/><Relationship Id="rId1" Type="http://schemas.openxmlformats.org/officeDocument/2006/relationships/image" Target="../media/image83.png"/><Relationship Id="rId6" Type="http://schemas.openxmlformats.org/officeDocument/2006/relationships/image" Target="../media/image92.svg"/><Relationship Id="rId5" Type="http://schemas.openxmlformats.org/officeDocument/2006/relationships/image" Target="../media/image85.png"/><Relationship Id="rId4" Type="http://schemas.openxmlformats.org/officeDocument/2006/relationships/image" Target="../media/image9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1.svg"/><Relationship Id="rId1" Type="http://schemas.openxmlformats.org/officeDocument/2006/relationships/image" Target="../media/image101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svg"/><Relationship Id="rId1" Type="http://schemas.openxmlformats.org/officeDocument/2006/relationships/image" Target="../media/image871.png"/><Relationship Id="rId6" Type="http://schemas.openxmlformats.org/officeDocument/2006/relationships/image" Target="../media/image92.svg"/><Relationship Id="rId5" Type="http://schemas.openxmlformats.org/officeDocument/2006/relationships/image" Target="../media/image91.png"/><Relationship Id="rId4" Type="http://schemas.openxmlformats.org/officeDocument/2006/relationships/image" Target="../media/image9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6_2">
  <dgm:title val=""/>
  <dgm:desc val=""/>
  <dgm:catLst>
    <dgm:cat type="accent6" pri="16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40B868-28CA-468B-B823-02B44EEEB3DE}" type="doc">
      <dgm:prSet loTypeId="urn:microsoft.com/office/officeart/2005/8/layout/vList2" loCatId="list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945F3235-7F9E-45A6-886B-15CB6333F3B4}">
      <dgm:prSet/>
      <dgm:spPr/>
      <dgm:t>
        <a:bodyPr/>
        <a:lstStyle/>
        <a:p>
          <a:r>
            <a:rPr lang="pl-PL" dirty="0"/>
            <a:t>DZIEŃ PIERWSZY</a:t>
          </a:r>
          <a:endParaRPr lang="en-US" dirty="0"/>
        </a:p>
      </dgm:t>
    </dgm:pt>
    <dgm:pt modelId="{FCBEC197-2A19-47E9-A503-735D47B89562}" type="parTrans" cxnId="{F866D18C-3855-4AD4-B978-94F2957EA88C}">
      <dgm:prSet/>
      <dgm:spPr/>
      <dgm:t>
        <a:bodyPr/>
        <a:lstStyle/>
        <a:p>
          <a:endParaRPr lang="en-US"/>
        </a:p>
      </dgm:t>
    </dgm:pt>
    <dgm:pt modelId="{AE9045E2-6D81-447B-9258-775734B5DD77}" type="sibTrans" cxnId="{F866D18C-3855-4AD4-B978-94F2957EA88C}">
      <dgm:prSet/>
      <dgm:spPr/>
      <dgm:t>
        <a:bodyPr/>
        <a:lstStyle/>
        <a:p>
          <a:endParaRPr lang="en-US"/>
        </a:p>
      </dgm:t>
    </dgm:pt>
    <dgm:pt modelId="{A0769F8A-2FAD-4ACB-82D4-3A0E47827BEB}">
      <dgm:prSet/>
      <dgm:spPr/>
      <dgm:t>
        <a:bodyPr/>
        <a:lstStyle/>
        <a:p>
          <a:r>
            <a:rPr lang="pl-PL" b="1" dirty="0"/>
            <a:t>Część pierwsza</a:t>
          </a:r>
          <a:endParaRPr lang="en-US" b="1" dirty="0"/>
        </a:p>
      </dgm:t>
    </dgm:pt>
    <dgm:pt modelId="{F9D02CC5-D3EA-4B37-A5A3-271F2F77D972}" type="parTrans" cxnId="{6FFDF714-E5A8-4E5B-A71C-A8F22E18AD7A}">
      <dgm:prSet/>
      <dgm:spPr/>
      <dgm:t>
        <a:bodyPr/>
        <a:lstStyle/>
        <a:p>
          <a:endParaRPr lang="en-US"/>
        </a:p>
      </dgm:t>
    </dgm:pt>
    <dgm:pt modelId="{BFF410DC-0071-423C-BFDC-86314BC44631}" type="sibTrans" cxnId="{6FFDF714-E5A8-4E5B-A71C-A8F22E18AD7A}">
      <dgm:prSet/>
      <dgm:spPr/>
      <dgm:t>
        <a:bodyPr/>
        <a:lstStyle/>
        <a:p>
          <a:endParaRPr lang="en-US"/>
        </a:p>
      </dgm:t>
    </dgm:pt>
    <dgm:pt modelId="{79562E1E-20C0-4CD7-81EE-6960E4FD6E23}">
      <dgm:prSet/>
      <dgm:spPr/>
      <dgm:t>
        <a:bodyPr/>
        <a:lstStyle/>
        <a:p>
          <a:r>
            <a:rPr lang="pl-PL" dirty="0"/>
            <a:t>Wspólna Dynastia – wprowadzenie</a:t>
          </a:r>
          <a:endParaRPr lang="en-US" dirty="0"/>
        </a:p>
      </dgm:t>
    </dgm:pt>
    <dgm:pt modelId="{E09B3775-3ECF-49ED-8D2C-3B934E124C69}" type="parTrans" cxnId="{3E8608D5-9B4D-48D9-B5C1-143CC4891118}">
      <dgm:prSet/>
      <dgm:spPr/>
      <dgm:t>
        <a:bodyPr/>
        <a:lstStyle/>
        <a:p>
          <a:endParaRPr lang="en-US"/>
        </a:p>
      </dgm:t>
    </dgm:pt>
    <dgm:pt modelId="{B6687EF4-4950-4754-A18E-D7F261A683BA}" type="sibTrans" cxnId="{3E8608D5-9B4D-48D9-B5C1-143CC4891118}">
      <dgm:prSet/>
      <dgm:spPr/>
      <dgm:t>
        <a:bodyPr/>
        <a:lstStyle/>
        <a:p>
          <a:endParaRPr lang="en-US"/>
        </a:p>
      </dgm:t>
    </dgm:pt>
    <dgm:pt modelId="{31B98283-2117-4AEB-A6BD-0079F7A726A6}">
      <dgm:prSet/>
      <dgm:spPr/>
      <dgm:t>
        <a:bodyPr/>
        <a:lstStyle/>
        <a:p>
          <a:r>
            <a:rPr lang="pl-PL" b="1" dirty="0"/>
            <a:t>Część druga</a:t>
          </a:r>
          <a:endParaRPr lang="en-US" b="1" dirty="0"/>
        </a:p>
      </dgm:t>
    </dgm:pt>
    <dgm:pt modelId="{4718AC4F-D9CC-4806-95D8-6980C30BA0A3}" type="parTrans" cxnId="{1BD2AE13-9DF7-484D-A3E9-5D0B041BBECF}">
      <dgm:prSet/>
      <dgm:spPr/>
      <dgm:t>
        <a:bodyPr/>
        <a:lstStyle/>
        <a:p>
          <a:endParaRPr lang="en-US"/>
        </a:p>
      </dgm:t>
    </dgm:pt>
    <dgm:pt modelId="{90B1CC8F-BA82-4D7B-B29A-1D3E33A21D48}" type="sibTrans" cxnId="{1BD2AE13-9DF7-484D-A3E9-5D0B041BBECF}">
      <dgm:prSet/>
      <dgm:spPr/>
      <dgm:t>
        <a:bodyPr/>
        <a:lstStyle/>
        <a:p>
          <a:endParaRPr lang="en-US"/>
        </a:p>
      </dgm:t>
    </dgm:pt>
    <dgm:pt modelId="{6B8FA5FF-241A-4F3E-A7F9-8159579EA20B}">
      <dgm:prSet/>
      <dgm:spPr/>
      <dgm:t>
        <a:bodyPr/>
        <a:lstStyle/>
        <a:p>
          <a:r>
            <a:rPr lang="pl-PL" dirty="0"/>
            <a:t>DZIEŃ DRUGI</a:t>
          </a:r>
          <a:endParaRPr lang="en-US" dirty="0"/>
        </a:p>
      </dgm:t>
    </dgm:pt>
    <dgm:pt modelId="{3BDB0C4D-3FD2-4D17-9795-4B5E7C6A0DA1}" type="parTrans" cxnId="{6182FB97-D0AA-4438-A19B-D747FD738C16}">
      <dgm:prSet/>
      <dgm:spPr/>
      <dgm:t>
        <a:bodyPr/>
        <a:lstStyle/>
        <a:p>
          <a:endParaRPr lang="en-US"/>
        </a:p>
      </dgm:t>
    </dgm:pt>
    <dgm:pt modelId="{A2B31CA2-7A49-41BD-97D3-5EC505447D8F}" type="sibTrans" cxnId="{6182FB97-D0AA-4438-A19B-D747FD738C16}">
      <dgm:prSet/>
      <dgm:spPr/>
      <dgm:t>
        <a:bodyPr/>
        <a:lstStyle/>
        <a:p>
          <a:endParaRPr lang="en-US"/>
        </a:p>
      </dgm:t>
    </dgm:pt>
    <dgm:pt modelId="{E863D4E6-4367-4AEF-ABD3-B4C35F169915}">
      <dgm:prSet/>
      <dgm:spPr/>
      <dgm:t>
        <a:bodyPr/>
        <a:lstStyle/>
        <a:p>
          <a:r>
            <a:rPr lang="pl-PL" dirty="0"/>
            <a:t>Warsztaty tworzenia larpa</a:t>
          </a:r>
          <a:endParaRPr lang="en-US" b="1" dirty="0"/>
        </a:p>
      </dgm:t>
    </dgm:pt>
    <dgm:pt modelId="{1564FDCE-AB4C-495B-886B-53E8C96BC45A}" type="parTrans" cxnId="{69E4B401-0030-48AA-8B29-B294505485B2}">
      <dgm:prSet/>
      <dgm:spPr/>
      <dgm:t>
        <a:bodyPr/>
        <a:lstStyle/>
        <a:p>
          <a:endParaRPr lang="en-US"/>
        </a:p>
      </dgm:t>
    </dgm:pt>
    <dgm:pt modelId="{8C5B10D1-628E-4146-AD4F-5383BB7692AE}" type="sibTrans" cxnId="{69E4B401-0030-48AA-8B29-B294505485B2}">
      <dgm:prSet/>
      <dgm:spPr/>
      <dgm:t>
        <a:bodyPr/>
        <a:lstStyle/>
        <a:p>
          <a:endParaRPr lang="en-US"/>
        </a:p>
      </dgm:t>
    </dgm:pt>
    <dgm:pt modelId="{7321B57A-D610-4F59-A12E-5E348D361FED}">
      <dgm:prSet/>
      <dgm:spPr/>
      <dgm:t>
        <a:bodyPr/>
        <a:lstStyle/>
        <a:p>
          <a:r>
            <a:rPr lang="pl-PL" dirty="0"/>
            <a:t>O projekcie „Wspólne dziedzictwo – wspólne pasje”</a:t>
          </a:r>
          <a:endParaRPr lang="en-US" b="1" dirty="0"/>
        </a:p>
      </dgm:t>
    </dgm:pt>
    <dgm:pt modelId="{FCF335CA-54B7-4553-A45E-9E73B456AEBB}" type="parTrans" cxnId="{19D00972-EE7A-4FDA-B068-BE5262370CF5}">
      <dgm:prSet/>
      <dgm:spPr/>
      <dgm:t>
        <a:bodyPr/>
        <a:lstStyle/>
        <a:p>
          <a:endParaRPr lang="pl-PL"/>
        </a:p>
      </dgm:t>
    </dgm:pt>
    <dgm:pt modelId="{97F2FC86-6AB9-48CE-96F7-D7938FED9165}" type="sibTrans" cxnId="{19D00972-EE7A-4FDA-B068-BE5262370CF5}">
      <dgm:prSet/>
      <dgm:spPr/>
      <dgm:t>
        <a:bodyPr/>
        <a:lstStyle/>
        <a:p>
          <a:endParaRPr lang="pl-PL"/>
        </a:p>
      </dgm:t>
    </dgm:pt>
    <dgm:pt modelId="{BA4BD030-FA3E-44F4-A49C-A37ABDC054CB}">
      <dgm:prSet/>
      <dgm:spPr/>
      <dgm:t>
        <a:bodyPr/>
        <a:lstStyle/>
        <a:p>
          <a:r>
            <a:rPr lang="pl-PL" dirty="0"/>
            <a:t>Larp „Unia Lubelska”</a:t>
          </a:r>
          <a:endParaRPr lang="en-US" b="1" dirty="0"/>
        </a:p>
      </dgm:t>
    </dgm:pt>
    <dgm:pt modelId="{A6342664-6760-45B5-86D1-A3BDD6A1D37D}" type="parTrans" cxnId="{F96F8410-95A8-49E4-9B65-0D17057C84B9}">
      <dgm:prSet/>
      <dgm:spPr/>
      <dgm:t>
        <a:bodyPr/>
        <a:lstStyle/>
        <a:p>
          <a:endParaRPr lang="pl-PL"/>
        </a:p>
      </dgm:t>
    </dgm:pt>
    <dgm:pt modelId="{EAC2CBAC-7B5A-4B59-AB8E-AB70A90F18A3}" type="sibTrans" cxnId="{F96F8410-95A8-49E4-9B65-0D17057C84B9}">
      <dgm:prSet/>
      <dgm:spPr/>
      <dgm:t>
        <a:bodyPr/>
        <a:lstStyle/>
        <a:p>
          <a:endParaRPr lang="pl-PL"/>
        </a:p>
      </dgm:t>
    </dgm:pt>
    <dgm:pt modelId="{BE895106-2238-428B-8CF0-D4C9996125B4}">
      <dgm:prSet/>
      <dgm:spPr/>
      <dgm:t>
        <a:bodyPr/>
        <a:lstStyle/>
        <a:p>
          <a:r>
            <a:rPr lang="pl-PL" b="0" dirty="0"/>
            <a:t>Dyskusja i zadanie</a:t>
          </a:r>
          <a:endParaRPr lang="en-US" b="0" dirty="0"/>
        </a:p>
      </dgm:t>
    </dgm:pt>
    <dgm:pt modelId="{45ED7CCC-3D48-4938-9286-CF8DEEACB040}" type="parTrans" cxnId="{5A8B28CD-48BE-4AD0-BB31-666FEC4BCE1B}">
      <dgm:prSet/>
      <dgm:spPr/>
      <dgm:t>
        <a:bodyPr/>
        <a:lstStyle/>
        <a:p>
          <a:endParaRPr lang="pl-PL"/>
        </a:p>
      </dgm:t>
    </dgm:pt>
    <dgm:pt modelId="{14839332-0D71-4B18-999C-9E2D9A0F9AD2}" type="sibTrans" cxnId="{5A8B28CD-48BE-4AD0-BB31-666FEC4BCE1B}">
      <dgm:prSet/>
      <dgm:spPr/>
      <dgm:t>
        <a:bodyPr/>
        <a:lstStyle/>
        <a:p>
          <a:endParaRPr lang="pl-PL"/>
        </a:p>
      </dgm:t>
    </dgm:pt>
    <dgm:pt modelId="{66A1780A-A4C0-4561-9ACC-F633D2499AA4}" type="pres">
      <dgm:prSet presAssocID="{4140B868-28CA-468B-B823-02B44EEEB3D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12B2F3D1-FB50-4C5A-92BB-37F33004574F}" type="pres">
      <dgm:prSet presAssocID="{945F3235-7F9E-45A6-886B-15CB6333F3B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6936C72-4841-443B-8988-554675D8CC02}" type="pres">
      <dgm:prSet presAssocID="{945F3235-7F9E-45A6-886B-15CB6333F3B4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790C4DB-1DF1-474A-BDE8-EC4ED6D3A57C}" type="pres">
      <dgm:prSet presAssocID="{6B8FA5FF-241A-4F3E-A7F9-8159579EA20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3E3941C-45F7-4C0F-9C62-7740B87CF3BC}" type="pres">
      <dgm:prSet presAssocID="{6B8FA5FF-241A-4F3E-A7F9-8159579EA20B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69E4B401-0030-48AA-8B29-B294505485B2}" srcId="{6B8FA5FF-241A-4F3E-A7F9-8159579EA20B}" destId="{E863D4E6-4367-4AEF-ABD3-B4C35F169915}" srcOrd="0" destOrd="0" parTransId="{1564FDCE-AB4C-495B-886B-53E8C96BC45A}" sibTransId="{8C5B10D1-628E-4146-AD4F-5383BB7692AE}"/>
    <dgm:cxn modelId="{2658D661-EA85-4FDC-B95A-A18C7809E764}" type="presOf" srcId="{4140B868-28CA-468B-B823-02B44EEEB3DE}" destId="{66A1780A-A4C0-4561-9ACC-F633D2499AA4}" srcOrd="0" destOrd="0" presId="urn:microsoft.com/office/officeart/2005/8/layout/vList2"/>
    <dgm:cxn modelId="{19D00972-EE7A-4FDA-B068-BE5262370CF5}" srcId="{A0769F8A-2FAD-4ACB-82D4-3A0E47827BEB}" destId="{7321B57A-D610-4F59-A12E-5E348D361FED}" srcOrd="0" destOrd="0" parTransId="{FCF335CA-54B7-4553-A45E-9E73B456AEBB}" sibTransId="{97F2FC86-6AB9-48CE-96F7-D7938FED9165}"/>
    <dgm:cxn modelId="{6FFDF714-E5A8-4E5B-A71C-A8F22E18AD7A}" srcId="{945F3235-7F9E-45A6-886B-15CB6333F3B4}" destId="{A0769F8A-2FAD-4ACB-82D4-3A0E47827BEB}" srcOrd="0" destOrd="0" parTransId="{F9D02CC5-D3EA-4B37-A5A3-271F2F77D972}" sibTransId="{BFF410DC-0071-423C-BFDC-86314BC44631}"/>
    <dgm:cxn modelId="{3E8608D5-9B4D-48D9-B5C1-143CC4891118}" srcId="{A0769F8A-2FAD-4ACB-82D4-3A0E47827BEB}" destId="{79562E1E-20C0-4CD7-81EE-6960E4FD6E23}" srcOrd="1" destOrd="0" parTransId="{E09B3775-3ECF-49ED-8D2C-3B934E124C69}" sibTransId="{B6687EF4-4950-4754-A18E-D7F261A683BA}"/>
    <dgm:cxn modelId="{9B233ED6-D569-4533-95E8-0E3D725394BF}" type="presOf" srcId="{79562E1E-20C0-4CD7-81EE-6960E4FD6E23}" destId="{16936C72-4841-443B-8988-554675D8CC02}" srcOrd="0" destOrd="2" presId="urn:microsoft.com/office/officeart/2005/8/layout/vList2"/>
    <dgm:cxn modelId="{79431A13-A0CF-4AD5-AF8C-E34C8405FC9C}" type="presOf" srcId="{A0769F8A-2FAD-4ACB-82D4-3A0E47827BEB}" destId="{16936C72-4841-443B-8988-554675D8CC02}" srcOrd="0" destOrd="0" presId="urn:microsoft.com/office/officeart/2005/8/layout/vList2"/>
    <dgm:cxn modelId="{65C9D881-A8AF-4699-B645-1FA4D11836CA}" type="presOf" srcId="{BE895106-2238-428B-8CF0-D4C9996125B4}" destId="{16936C72-4841-443B-8988-554675D8CC02}" srcOrd="0" destOrd="5" presId="urn:microsoft.com/office/officeart/2005/8/layout/vList2"/>
    <dgm:cxn modelId="{F96F8410-95A8-49E4-9B65-0D17057C84B9}" srcId="{31B98283-2117-4AEB-A6BD-0079F7A726A6}" destId="{BA4BD030-FA3E-44F4-A49C-A37ABDC054CB}" srcOrd="0" destOrd="0" parTransId="{A6342664-6760-45B5-86D1-A3BDD6A1D37D}" sibTransId="{EAC2CBAC-7B5A-4B59-AB8E-AB70A90F18A3}"/>
    <dgm:cxn modelId="{7335CF4C-1CDE-41F8-BDF5-E881ACACC1BE}" type="presOf" srcId="{7321B57A-D610-4F59-A12E-5E348D361FED}" destId="{16936C72-4841-443B-8988-554675D8CC02}" srcOrd="0" destOrd="1" presId="urn:microsoft.com/office/officeart/2005/8/layout/vList2"/>
    <dgm:cxn modelId="{17C49370-0791-45C3-9D7D-7F674FC933C3}" type="presOf" srcId="{945F3235-7F9E-45A6-886B-15CB6333F3B4}" destId="{12B2F3D1-FB50-4C5A-92BB-37F33004574F}" srcOrd="0" destOrd="0" presId="urn:microsoft.com/office/officeart/2005/8/layout/vList2"/>
    <dgm:cxn modelId="{1BD2AE13-9DF7-484D-A3E9-5D0B041BBECF}" srcId="{945F3235-7F9E-45A6-886B-15CB6333F3B4}" destId="{31B98283-2117-4AEB-A6BD-0079F7A726A6}" srcOrd="1" destOrd="0" parTransId="{4718AC4F-D9CC-4806-95D8-6980C30BA0A3}" sibTransId="{90B1CC8F-BA82-4D7B-B29A-1D3E33A21D48}"/>
    <dgm:cxn modelId="{CE48FD00-B852-4BE5-829D-B7153CFC898B}" type="presOf" srcId="{31B98283-2117-4AEB-A6BD-0079F7A726A6}" destId="{16936C72-4841-443B-8988-554675D8CC02}" srcOrd="0" destOrd="3" presId="urn:microsoft.com/office/officeart/2005/8/layout/vList2"/>
    <dgm:cxn modelId="{624CCFC1-0EA5-428C-ADE2-125C34C73128}" type="presOf" srcId="{BA4BD030-FA3E-44F4-A49C-A37ABDC054CB}" destId="{16936C72-4841-443B-8988-554675D8CC02}" srcOrd="0" destOrd="4" presId="urn:microsoft.com/office/officeart/2005/8/layout/vList2"/>
    <dgm:cxn modelId="{6182FB97-D0AA-4438-A19B-D747FD738C16}" srcId="{4140B868-28CA-468B-B823-02B44EEEB3DE}" destId="{6B8FA5FF-241A-4F3E-A7F9-8159579EA20B}" srcOrd="1" destOrd="0" parTransId="{3BDB0C4D-3FD2-4D17-9795-4B5E7C6A0DA1}" sibTransId="{A2B31CA2-7A49-41BD-97D3-5EC505447D8F}"/>
    <dgm:cxn modelId="{2865F089-5DE7-4726-B2F7-1D8420F291FF}" type="presOf" srcId="{6B8FA5FF-241A-4F3E-A7F9-8159579EA20B}" destId="{9790C4DB-1DF1-474A-BDE8-EC4ED6D3A57C}" srcOrd="0" destOrd="0" presId="urn:microsoft.com/office/officeart/2005/8/layout/vList2"/>
    <dgm:cxn modelId="{E286B948-91E2-42CC-AE09-16A6227513F3}" type="presOf" srcId="{E863D4E6-4367-4AEF-ABD3-B4C35F169915}" destId="{53E3941C-45F7-4C0F-9C62-7740B87CF3BC}" srcOrd="0" destOrd="0" presId="urn:microsoft.com/office/officeart/2005/8/layout/vList2"/>
    <dgm:cxn modelId="{5A8B28CD-48BE-4AD0-BB31-666FEC4BCE1B}" srcId="{31B98283-2117-4AEB-A6BD-0079F7A726A6}" destId="{BE895106-2238-428B-8CF0-D4C9996125B4}" srcOrd="1" destOrd="0" parTransId="{45ED7CCC-3D48-4938-9286-CF8DEEACB040}" sibTransId="{14839332-0D71-4B18-999C-9E2D9A0F9AD2}"/>
    <dgm:cxn modelId="{F866D18C-3855-4AD4-B978-94F2957EA88C}" srcId="{4140B868-28CA-468B-B823-02B44EEEB3DE}" destId="{945F3235-7F9E-45A6-886B-15CB6333F3B4}" srcOrd="0" destOrd="0" parTransId="{FCBEC197-2A19-47E9-A503-735D47B89562}" sibTransId="{AE9045E2-6D81-447B-9258-775734B5DD77}"/>
    <dgm:cxn modelId="{CBFE7F58-CF1D-4ADD-8851-C552541BE2A7}" type="presParOf" srcId="{66A1780A-A4C0-4561-9ACC-F633D2499AA4}" destId="{12B2F3D1-FB50-4C5A-92BB-37F33004574F}" srcOrd="0" destOrd="0" presId="urn:microsoft.com/office/officeart/2005/8/layout/vList2"/>
    <dgm:cxn modelId="{F1E428F1-1277-406D-A5E7-4C3C5299C2D6}" type="presParOf" srcId="{66A1780A-A4C0-4561-9ACC-F633D2499AA4}" destId="{16936C72-4841-443B-8988-554675D8CC02}" srcOrd="1" destOrd="0" presId="urn:microsoft.com/office/officeart/2005/8/layout/vList2"/>
    <dgm:cxn modelId="{8EBA8A7B-C20C-4F1C-AC31-BD25A5B50F36}" type="presParOf" srcId="{66A1780A-A4C0-4561-9ACC-F633D2499AA4}" destId="{9790C4DB-1DF1-474A-BDE8-EC4ED6D3A57C}" srcOrd="2" destOrd="0" presId="urn:microsoft.com/office/officeart/2005/8/layout/vList2"/>
    <dgm:cxn modelId="{2D5E9CBA-DBE9-4E02-BF89-85D61192E2BC}" type="presParOf" srcId="{66A1780A-A4C0-4561-9ACC-F633D2499AA4}" destId="{53E3941C-45F7-4C0F-9C62-7740B87CF3B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BE3464-E184-4A6D-A13E-D3E37351349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DC66F269-7CA8-4656-8019-BBCA35E61B8E}">
      <dgm:prSet/>
      <dgm:spPr/>
      <dgm:t>
        <a:bodyPr/>
        <a:lstStyle/>
        <a:p>
          <a:r>
            <a:rPr lang="pl-PL"/>
            <a:t>Kluczowa dla powodzenia projektu jest GRUPA (15-30 os.), którą tworzą osoby w różnym wieku.</a:t>
          </a:r>
          <a:endParaRPr lang="en-US"/>
        </a:p>
      </dgm:t>
    </dgm:pt>
    <dgm:pt modelId="{453D9C58-CEBE-42AC-9B49-F420B2D1D6F4}" type="parTrans" cxnId="{FEFF7AE2-8450-49E1-859A-89A2C1CA876F}">
      <dgm:prSet/>
      <dgm:spPr/>
      <dgm:t>
        <a:bodyPr/>
        <a:lstStyle/>
        <a:p>
          <a:endParaRPr lang="en-US"/>
        </a:p>
      </dgm:t>
    </dgm:pt>
    <dgm:pt modelId="{B5F0013A-3AB3-477D-B8D2-6346B4ADBDCD}" type="sibTrans" cxnId="{FEFF7AE2-8450-49E1-859A-89A2C1CA876F}">
      <dgm:prSet/>
      <dgm:spPr/>
      <dgm:t>
        <a:bodyPr/>
        <a:lstStyle/>
        <a:p>
          <a:endParaRPr lang="en-US"/>
        </a:p>
      </dgm:t>
    </dgm:pt>
    <dgm:pt modelId="{91BCC023-5CB3-4BFC-94CD-0FFFB27E0BAA}">
      <dgm:prSet/>
      <dgm:spPr/>
      <dgm:t>
        <a:bodyPr/>
        <a:lstStyle/>
        <a:p>
          <a:r>
            <a:rPr lang="pl-PL" dirty="0"/>
            <a:t>Grupa powinna być w większości STAŁA.</a:t>
          </a:r>
          <a:endParaRPr lang="en-US" dirty="0"/>
        </a:p>
      </dgm:t>
    </dgm:pt>
    <dgm:pt modelId="{334BFDCE-1040-4500-BB5D-E392337AD8E3}" type="parTrans" cxnId="{37039602-49E4-4320-9B36-754080028010}">
      <dgm:prSet/>
      <dgm:spPr/>
      <dgm:t>
        <a:bodyPr/>
        <a:lstStyle/>
        <a:p>
          <a:endParaRPr lang="en-US"/>
        </a:p>
      </dgm:t>
    </dgm:pt>
    <dgm:pt modelId="{A62CFD64-7F80-4BF6-A5E1-D8225CA47692}" type="sibTrans" cxnId="{37039602-49E4-4320-9B36-754080028010}">
      <dgm:prSet/>
      <dgm:spPr/>
      <dgm:t>
        <a:bodyPr/>
        <a:lstStyle/>
        <a:p>
          <a:endParaRPr lang="en-US"/>
        </a:p>
      </dgm:t>
    </dgm:pt>
    <dgm:pt modelId="{ABF3845F-19B8-424F-ACD4-BD5E28F50C21}">
      <dgm:prSet/>
      <dgm:spPr/>
      <dgm:t>
        <a:bodyPr/>
        <a:lstStyle/>
        <a:p>
          <a:r>
            <a:rPr lang="pl-PL"/>
            <a:t>Członkowie grupy powinni chcieć WSPÓŁPRACOWAĆ ze sobą. </a:t>
          </a:r>
          <a:endParaRPr lang="en-US"/>
        </a:p>
      </dgm:t>
    </dgm:pt>
    <dgm:pt modelId="{FE52240E-9986-45AC-9E09-DB91FED483BE}" type="parTrans" cxnId="{1219BE3E-4F8A-4895-8FF7-A56121E96D66}">
      <dgm:prSet/>
      <dgm:spPr/>
      <dgm:t>
        <a:bodyPr/>
        <a:lstStyle/>
        <a:p>
          <a:endParaRPr lang="en-US"/>
        </a:p>
      </dgm:t>
    </dgm:pt>
    <dgm:pt modelId="{94C26FB1-4B54-4FEC-89D6-B4062D2A34E6}" type="sibTrans" cxnId="{1219BE3E-4F8A-4895-8FF7-A56121E96D66}">
      <dgm:prSet/>
      <dgm:spPr/>
      <dgm:t>
        <a:bodyPr/>
        <a:lstStyle/>
        <a:p>
          <a:endParaRPr lang="en-US"/>
        </a:p>
      </dgm:t>
    </dgm:pt>
    <dgm:pt modelId="{555830FD-FFC1-4146-8250-A120822EBB6E}" type="pres">
      <dgm:prSet presAssocID="{19BE3464-E184-4A6D-A13E-D3E37351349F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E870717-9365-4B88-AB35-BC2D03393B9E}" type="pres">
      <dgm:prSet presAssocID="{DC66F269-7CA8-4656-8019-BBCA35E61B8E}" presName="compNode" presStyleCnt="0"/>
      <dgm:spPr/>
    </dgm:pt>
    <dgm:pt modelId="{A068C740-B8DB-4729-8250-2BBF90061F73}" type="pres">
      <dgm:prSet presAssocID="{DC66F269-7CA8-4656-8019-BBCA35E61B8E}" presName="bgRect" presStyleLbl="bgShp" presStyleIdx="0" presStyleCnt="3"/>
      <dgm:spPr/>
    </dgm:pt>
    <dgm:pt modelId="{938C5EBA-14FB-451B-BAD6-A25AECB7607B}" type="pres">
      <dgm:prSet presAssocID="{DC66F269-7CA8-4656-8019-BBCA35E61B8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Group of People"/>
        </a:ext>
      </dgm:extLst>
    </dgm:pt>
    <dgm:pt modelId="{FDEC5515-8A0F-4187-8E03-0B872D0E7E02}" type="pres">
      <dgm:prSet presAssocID="{DC66F269-7CA8-4656-8019-BBCA35E61B8E}" presName="spaceRect" presStyleCnt="0"/>
      <dgm:spPr/>
    </dgm:pt>
    <dgm:pt modelId="{4D01B1E3-2F9B-4D2F-AC40-CEE86209D373}" type="pres">
      <dgm:prSet presAssocID="{DC66F269-7CA8-4656-8019-BBCA35E61B8E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A984F5C5-C35D-4E3C-A1F6-06EF24FC2406}" type="pres">
      <dgm:prSet presAssocID="{B5F0013A-3AB3-477D-B8D2-6346B4ADBDCD}" presName="sibTrans" presStyleCnt="0"/>
      <dgm:spPr/>
    </dgm:pt>
    <dgm:pt modelId="{1069ECDC-27BE-432B-A604-DF49F6CEFEB8}" type="pres">
      <dgm:prSet presAssocID="{91BCC023-5CB3-4BFC-94CD-0FFFB27E0BAA}" presName="compNode" presStyleCnt="0"/>
      <dgm:spPr/>
    </dgm:pt>
    <dgm:pt modelId="{D582C511-CC0F-4F0C-84F5-E92F37390DA5}" type="pres">
      <dgm:prSet presAssocID="{91BCC023-5CB3-4BFC-94CD-0FFFB27E0BAA}" presName="bgRect" presStyleLbl="bgShp" presStyleIdx="1" presStyleCnt="3"/>
      <dgm:spPr/>
    </dgm:pt>
    <dgm:pt modelId="{C9D87B56-C9F8-4B74-AF3C-BD8A17440735}" type="pres">
      <dgm:prSet presAssocID="{91BCC023-5CB3-4BFC-94CD-0FFFB27E0BA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Kalendarz dzienny kontur"/>
        </a:ext>
      </dgm:extLst>
    </dgm:pt>
    <dgm:pt modelId="{2020737D-C90B-4644-B40C-74AEB5731905}" type="pres">
      <dgm:prSet presAssocID="{91BCC023-5CB3-4BFC-94CD-0FFFB27E0BAA}" presName="spaceRect" presStyleCnt="0"/>
      <dgm:spPr/>
    </dgm:pt>
    <dgm:pt modelId="{0D8A1653-EC37-4765-A0BD-89F2FDAFF734}" type="pres">
      <dgm:prSet presAssocID="{91BCC023-5CB3-4BFC-94CD-0FFFB27E0BAA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C2B7A4D8-5FBA-4CBA-A444-D5C6BC664FA7}" type="pres">
      <dgm:prSet presAssocID="{A62CFD64-7F80-4BF6-A5E1-D8225CA47692}" presName="sibTrans" presStyleCnt="0"/>
      <dgm:spPr/>
    </dgm:pt>
    <dgm:pt modelId="{20ED8FC3-D258-4C34-B8C1-5AAC6AECFC9B}" type="pres">
      <dgm:prSet presAssocID="{ABF3845F-19B8-424F-ACD4-BD5E28F50C21}" presName="compNode" presStyleCnt="0"/>
      <dgm:spPr/>
    </dgm:pt>
    <dgm:pt modelId="{E61A9130-EDD1-4249-A2AC-11CC89467077}" type="pres">
      <dgm:prSet presAssocID="{ABF3845F-19B8-424F-ACD4-BD5E28F50C21}" presName="bgRect" presStyleLbl="bgShp" presStyleIdx="2" presStyleCnt="3"/>
      <dgm:spPr/>
    </dgm:pt>
    <dgm:pt modelId="{36896565-6686-491D-B08C-0DB6DA677151}" type="pres">
      <dgm:prSet presAssocID="{ABF3845F-19B8-424F-ACD4-BD5E28F50C2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Użytkownicy"/>
        </a:ext>
      </dgm:extLst>
    </dgm:pt>
    <dgm:pt modelId="{02CEC254-2DDD-4742-8D5C-EC5E0AA4F372}" type="pres">
      <dgm:prSet presAssocID="{ABF3845F-19B8-424F-ACD4-BD5E28F50C21}" presName="spaceRect" presStyleCnt="0"/>
      <dgm:spPr/>
    </dgm:pt>
    <dgm:pt modelId="{1305577F-1FEA-4124-914D-237F8E5E1880}" type="pres">
      <dgm:prSet presAssocID="{ABF3845F-19B8-424F-ACD4-BD5E28F50C21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</dgm:ptLst>
  <dgm:cxnLst>
    <dgm:cxn modelId="{18E684F5-138E-41B3-BE48-5732C09887E5}" type="presOf" srcId="{ABF3845F-19B8-424F-ACD4-BD5E28F50C21}" destId="{1305577F-1FEA-4124-914D-237F8E5E1880}" srcOrd="0" destOrd="0" presId="urn:microsoft.com/office/officeart/2018/2/layout/IconVerticalSolidList"/>
    <dgm:cxn modelId="{DC0947D2-A135-4CF7-9F86-4382C3678023}" type="presOf" srcId="{19BE3464-E184-4A6D-A13E-D3E37351349F}" destId="{555830FD-FFC1-4146-8250-A120822EBB6E}" srcOrd="0" destOrd="0" presId="urn:microsoft.com/office/officeart/2018/2/layout/IconVerticalSolidList"/>
    <dgm:cxn modelId="{1219BE3E-4F8A-4895-8FF7-A56121E96D66}" srcId="{19BE3464-E184-4A6D-A13E-D3E37351349F}" destId="{ABF3845F-19B8-424F-ACD4-BD5E28F50C21}" srcOrd="2" destOrd="0" parTransId="{FE52240E-9986-45AC-9E09-DB91FED483BE}" sibTransId="{94C26FB1-4B54-4FEC-89D6-B4062D2A34E6}"/>
    <dgm:cxn modelId="{37039602-49E4-4320-9B36-754080028010}" srcId="{19BE3464-E184-4A6D-A13E-D3E37351349F}" destId="{91BCC023-5CB3-4BFC-94CD-0FFFB27E0BAA}" srcOrd="1" destOrd="0" parTransId="{334BFDCE-1040-4500-BB5D-E392337AD8E3}" sibTransId="{A62CFD64-7F80-4BF6-A5E1-D8225CA47692}"/>
    <dgm:cxn modelId="{FEFF7AE2-8450-49E1-859A-89A2C1CA876F}" srcId="{19BE3464-E184-4A6D-A13E-D3E37351349F}" destId="{DC66F269-7CA8-4656-8019-BBCA35E61B8E}" srcOrd="0" destOrd="0" parTransId="{453D9C58-CEBE-42AC-9B49-F420B2D1D6F4}" sibTransId="{B5F0013A-3AB3-477D-B8D2-6346B4ADBDCD}"/>
    <dgm:cxn modelId="{B766DF17-FCAD-4412-81DE-EC29F9ADADD7}" type="presOf" srcId="{DC66F269-7CA8-4656-8019-BBCA35E61B8E}" destId="{4D01B1E3-2F9B-4D2F-AC40-CEE86209D373}" srcOrd="0" destOrd="0" presId="urn:microsoft.com/office/officeart/2018/2/layout/IconVerticalSolidList"/>
    <dgm:cxn modelId="{CC0E3CD2-2B2B-4974-B457-27F44268C7D3}" type="presOf" srcId="{91BCC023-5CB3-4BFC-94CD-0FFFB27E0BAA}" destId="{0D8A1653-EC37-4765-A0BD-89F2FDAFF734}" srcOrd="0" destOrd="0" presId="urn:microsoft.com/office/officeart/2018/2/layout/IconVerticalSolidList"/>
    <dgm:cxn modelId="{7570E74B-01EC-49A1-8557-C53FB2854EBB}" type="presParOf" srcId="{555830FD-FFC1-4146-8250-A120822EBB6E}" destId="{CE870717-9365-4B88-AB35-BC2D03393B9E}" srcOrd="0" destOrd="0" presId="urn:microsoft.com/office/officeart/2018/2/layout/IconVerticalSolidList"/>
    <dgm:cxn modelId="{06FAED51-1BB2-441D-A9E7-BA1D5BEDA2CF}" type="presParOf" srcId="{CE870717-9365-4B88-AB35-BC2D03393B9E}" destId="{A068C740-B8DB-4729-8250-2BBF90061F73}" srcOrd="0" destOrd="0" presId="urn:microsoft.com/office/officeart/2018/2/layout/IconVerticalSolidList"/>
    <dgm:cxn modelId="{44151F85-9365-4E78-8608-9CA0201C05EA}" type="presParOf" srcId="{CE870717-9365-4B88-AB35-BC2D03393B9E}" destId="{938C5EBA-14FB-451B-BAD6-A25AECB7607B}" srcOrd="1" destOrd="0" presId="urn:microsoft.com/office/officeart/2018/2/layout/IconVerticalSolidList"/>
    <dgm:cxn modelId="{D6762FD5-0331-408B-B4ED-5DF503907E59}" type="presParOf" srcId="{CE870717-9365-4B88-AB35-BC2D03393B9E}" destId="{FDEC5515-8A0F-4187-8E03-0B872D0E7E02}" srcOrd="2" destOrd="0" presId="urn:microsoft.com/office/officeart/2018/2/layout/IconVerticalSolidList"/>
    <dgm:cxn modelId="{4EE40532-2A34-4DCF-8EDD-AC7A5CF913BA}" type="presParOf" srcId="{CE870717-9365-4B88-AB35-BC2D03393B9E}" destId="{4D01B1E3-2F9B-4D2F-AC40-CEE86209D373}" srcOrd="3" destOrd="0" presId="urn:microsoft.com/office/officeart/2018/2/layout/IconVerticalSolidList"/>
    <dgm:cxn modelId="{2D1392EF-A015-474B-8FCB-6E6B05A3F2F6}" type="presParOf" srcId="{555830FD-FFC1-4146-8250-A120822EBB6E}" destId="{A984F5C5-C35D-4E3C-A1F6-06EF24FC2406}" srcOrd="1" destOrd="0" presId="urn:microsoft.com/office/officeart/2018/2/layout/IconVerticalSolidList"/>
    <dgm:cxn modelId="{E4234B10-83E6-4206-B851-CEAA1FC6F3C8}" type="presParOf" srcId="{555830FD-FFC1-4146-8250-A120822EBB6E}" destId="{1069ECDC-27BE-432B-A604-DF49F6CEFEB8}" srcOrd="2" destOrd="0" presId="urn:microsoft.com/office/officeart/2018/2/layout/IconVerticalSolidList"/>
    <dgm:cxn modelId="{4A0C2FBF-BE55-42AB-B560-A1482C585C7C}" type="presParOf" srcId="{1069ECDC-27BE-432B-A604-DF49F6CEFEB8}" destId="{D582C511-CC0F-4F0C-84F5-E92F37390DA5}" srcOrd="0" destOrd="0" presId="urn:microsoft.com/office/officeart/2018/2/layout/IconVerticalSolidList"/>
    <dgm:cxn modelId="{DA307B7B-7F60-4DB7-A629-CCBBC903AA5A}" type="presParOf" srcId="{1069ECDC-27BE-432B-A604-DF49F6CEFEB8}" destId="{C9D87B56-C9F8-4B74-AF3C-BD8A17440735}" srcOrd="1" destOrd="0" presId="urn:microsoft.com/office/officeart/2018/2/layout/IconVerticalSolidList"/>
    <dgm:cxn modelId="{A3D45A93-108D-4AD3-8EE8-B0D92B8BD2DD}" type="presParOf" srcId="{1069ECDC-27BE-432B-A604-DF49F6CEFEB8}" destId="{2020737D-C90B-4644-B40C-74AEB5731905}" srcOrd="2" destOrd="0" presId="urn:microsoft.com/office/officeart/2018/2/layout/IconVerticalSolidList"/>
    <dgm:cxn modelId="{6C1A51FA-469B-474B-BABA-29B26D106276}" type="presParOf" srcId="{1069ECDC-27BE-432B-A604-DF49F6CEFEB8}" destId="{0D8A1653-EC37-4765-A0BD-89F2FDAFF734}" srcOrd="3" destOrd="0" presId="urn:microsoft.com/office/officeart/2018/2/layout/IconVerticalSolidList"/>
    <dgm:cxn modelId="{9815B782-A186-4437-B7B1-900159D7E3CD}" type="presParOf" srcId="{555830FD-FFC1-4146-8250-A120822EBB6E}" destId="{C2B7A4D8-5FBA-4CBA-A444-D5C6BC664FA7}" srcOrd="3" destOrd="0" presId="urn:microsoft.com/office/officeart/2018/2/layout/IconVerticalSolidList"/>
    <dgm:cxn modelId="{F1CB5C68-1635-4A48-8F01-F132E6C01F92}" type="presParOf" srcId="{555830FD-FFC1-4146-8250-A120822EBB6E}" destId="{20ED8FC3-D258-4C34-B8C1-5AAC6AECFC9B}" srcOrd="4" destOrd="0" presId="urn:microsoft.com/office/officeart/2018/2/layout/IconVerticalSolidList"/>
    <dgm:cxn modelId="{67979694-403E-42BA-8435-D06C6CA5B1DF}" type="presParOf" srcId="{20ED8FC3-D258-4C34-B8C1-5AAC6AECFC9B}" destId="{E61A9130-EDD1-4249-A2AC-11CC89467077}" srcOrd="0" destOrd="0" presId="urn:microsoft.com/office/officeart/2018/2/layout/IconVerticalSolidList"/>
    <dgm:cxn modelId="{99AFF79B-14E7-423C-B26A-017FEC14E860}" type="presParOf" srcId="{20ED8FC3-D258-4C34-B8C1-5AAC6AECFC9B}" destId="{36896565-6686-491D-B08C-0DB6DA677151}" srcOrd="1" destOrd="0" presId="urn:microsoft.com/office/officeart/2018/2/layout/IconVerticalSolidList"/>
    <dgm:cxn modelId="{1985A5CC-D0AE-4EB8-8CFB-99F12B3F7813}" type="presParOf" srcId="{20ED8FC3-D258-4C34-B8C1-5AAC6AECFC9B}" destId="{02CEC254-2DDD-4742-8D5C-EC5E0AA4F372}" srcOrd="2" destOrd="0" presId="urn:microsoft.com/office/officeart/2018/2/layout/IconVerticalSolidList"/>
    <dgm:cxn modelId="{267D2173-68D0-49A6-A250-A5D0E6BD576F}" type="presParOf" srcId="{20ED8FC3-D258-4C34-B8C1-5AAC6AECFC9B}" destId="{1305577F-1FEA-4124-914D-237F8E5E188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E542C4-76E5-46FC-8D38-ED21FF726551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23F3FE9-4115-449C-A9A4-79FBD0E89DBF}">
      <dgm:prSet custT="1"/>
      <dgm:spPr/>
      <dgm:t>
        <a:bodyPr/>
        <a:lstStyle/>
        <a:p>
          <a:r>
            <a:rPr lang="pl-PL" sz="2400" b="1" dirty="0" err="1"/>
            <a:t>NGOs</a:t>
          </a:r>
          <a:endParaRPr lang="en-US" sz="2400" dirty="0"/>
        </a:p>
      </dgm:t>
    </dgm:pt>
    <dgm:pt modelId="{65E055A7-A72A-4E71-B0FD-17E70A9C49D5}" type="parTrans" cxnId="{A394E959-5BB2-471F-A874-5E67934B9036}">
      <dgm:prSet/>
      <dgm:spPr/>
      <dgm:t>
        <a:bodyPr/>
        <a:lstStyle/>
        <a:p>
          <a:endParaRPr lang="en-US"/>
        </a:p>
      </dgm:t>
    </dgm:pt>
    <dgm:pt modelId="{597F85D6-E947-4D02-A055-6DBEF44D7BC4}" type="sibTrans" cxnId="{A394E959-5BB2-471F-A874-5E67934B9036}">
      <dgm:prSet/>
      <dgm:spPr/>
      <dgm:t>
        <a:bodyPr/>
        <a:lstStyle/>
        <a:p>
          <a:endParaRPr lang="en-US"/>
        </a:p>
      </dgm:t>
    </dgm:pt>
    <dgm:pt modelId="{226E2B87-7C81-4FBE-8682-FA39B58EA9BB}">
      <dgm:prSet/>
      <dgm:spPr/>
      <dgm:t>
        <a:bodyPr/>
        <a:lstStyle/>
        <a:p>
          <a:r>
            <a:rPr lang="pl-PL" dirty="0"/>
            <a:t>Fundacja </a:t>
          </a:r>
          <a:r>
            <a:rPr lang="pl-PL" dirty="0" err="1"/>
            <a:t>Zustricz</a:t>
          </a:r>
          <a:endParaRPr lang="en-US" dirty="0"/>
        </a:p>
      </dgm:t>
    </dgm:pt>
    <dgm:pt modelId="{E22D7CC4-44BB-4839-B3A2-BA025AEAE100}" type="parTrans" cxnId="{2BADC5F8-B46B-43F4-9C30-3FB3DB6F788B}">
      <dgm:prSet/>
      <dgm:spPr/>
      <dgm:t>
        <a:bodyPr/>
        <a:lstStyle/>
        <a:p>
          <a:endParaRPr lang="en-US"/>
        </a:p>
      </dgm:t>
    </dgm:pt>
    <dgm:pt modelId="{F2CAAADB-DEFB-4CBD-B906-7AB2B3ED0A9D}" type="sibTrans" cxnId="{2BADC5F8-B46B-43F4-9C30-3FB3DB6F788B}">
      <dgm:prSet/>
      <dgm:spPr/>
      <dgm:t>
        <a:bodyPr/>
        <a:lstStyle/>
        <a:p>
          <a:endParaRPr lang="en-US"/>
        </a:p>
      </dgm:t>
    </dgm:pt>
    <dgm:pt modelId="{EDC61769-4F17-40B9-8728-C1DE9E5B0D68}">
      <dgm:prSet/>
      <dgm:spPr/>
      <dgm:t>
        <a:bodyPr/>
        <a:lstStyle/>
        <a:p>
          <a:r>
            <a:rPr lang="pl-PL"/>
            <a:t>Fundacja Tradycji Miast i Wsi</a:t>
          </a:r>
          <a:endParaRPr lang="en-US"/>
        </a:p>
      </dgm:t>
    </dgm:pt>
    <dgm:pt modelId="{32EA71B3-2F14-4537-B7BD-3A162DC80E49}" type="parTrans" cxnId="{3B7D1454-77E3-4980-A96D-7D4DAE9157F4}">
      <dgm:prSet/>
      <dgm:spPr/>
      <dgm:t>
        <a:bodyPr/>
        <a:lstStyle/>
        <a:p>
          <a:endParaRPr lang="en-US"/>
        </a:p>
      </dgm:t>
    </dgm:pt>
    <dgm:pt modelId="{64B00D4D-148B-4E30-BFE9-A2F8EB65E4F6}" type="sibTrans" cxnId="{3B7D1454-77E3-4980-A96D-7D4DAE9157F4}">
      <dgm:prSet/>
      <dgm:spPr/>
      <dgm:t>
        <a:bodyPr/>
        <a:lstStyle/>
        <a:p>
          <a:endParaRPr lang="en-US"/>
        </a:p>
      </dgm:t>
    </dgm:pt>
    <dgm:pt modelId="{DEE5D57E-40C6-417C-8DDC-62F2835E7761}">
      <dgm:prSet/>
      <dgm:spPr/>
      <dgm:t>
        <a:bodyPr/>
        <a:lstStyle/>
        <a:p>
          <a:r>
            <a:rPr lang="pl-PL" dirty="0"/>
            <a:t>Stowarzyszenie Towarzystwo Szabli i Miecza</a:t>
          </a:r>
          <a:endParaRPr lang="en-US" dirty="0"/>
        </a:p>
      </dgm:t>
    </dgm:pt>
    <dgm:pt modelId="{88BB5405-8FFC-4714-9851-01C903A1EF1A}" type="parTrans" cxnId="{F393A2EB-93A5-45F2-B762-E04B92CE69D0}">
      <dgm:prSet/>
      <dgm:spPr/>
      <dgm:t>
        <a:bodyPr/>
        <a:lstStyle/>
        <a:p>
          <a:endParaRPr lang="en-US"/>
        </a:p>
      </dgm:t>
    </dgm:pt>
    <dgm:pt modelId="{CD31D8B0-D8AF-4ED3-B171-678979E05A41}" type="sibTrans" cxnId="{F393A2EB-93A5-45F2-B762-E04B92CE69D0}">
      <dgm:prSet/>
      <dgm:spPr/>
      <dgm:t>
        <a:bodyPr/>
        <a:lstStyle/>
        <a:p>
          <a:endParaRPr lang="en-US"/>
        </a:p>
      </dgm:t>
    </dgm:pt>
    <dgm:pt modelId="{89C5E98B-AB61-4979-80A6-8FCB08371666}">
      <dgm:prSet/>
      <dgm:spPr/>
      <dgm:t>
        <a:bodyPr/>
        <a:lstStyle/>
        <a:p>
          <a:r>
            <a:rPr lang="pl-PL" b="0" dirty="0">
              <a:solidFill>
                <a:schemeClr val="tx1"/>
              </a:solidFill>
            </a:rPr>
            <a:t>Fundacja </a:t>
          </a:r>
          <a:r>
            <a:rPr lang="pl-PL" b="0" dirty="0" err="1">
              <a:solidFill>
                <a:schemeClr val="tx1"/>
              </a:solidFill>
            </a:rPr>
            <a:t>Armenian</a:t>
          </a:r>
          <a:r>
            <a:rPr lang="pl-PL" b="0" dirty="0">
              <a:solidFill>
                <a:schemeClr val="tx1"/>
              </a:solidFill>
            </a:rPr>
            <a:t> Foundation</a:t>
          </a:r>
          <a:endParaRPr lang="en-US" b="0" dirty="0">
            <a:solidFill>
              <a:schemeClr val="tx1"/>
            </a:solidFill>
          </a:endParaRPr>
        </a:p>
      </dgm:t>
    </dgm:pt>
    <dgm:pt modelId="{1ACD916B-4E16-44EB-8AC1-794BC2D8630E}" type="parTrans" cxnId="{451901A3-30AD-46E4-AFDE-EF8E5D392122}">
      <dgm:prSet/>
      <dgm:spPr/>
      <dgm:t>
        <a:bodyPr/>
        <a:lstStyle/>
        <a:p>
          <a:endParaRPr lang="en-US"/>
        </a:p>
      </dgm:t>
    </dgm:pt>
    <dgm:pt modelId="{DB57C806-55F8-4270-A29E-6041BC114701}" type="sibTrans" cxnId="{451901A3-30AD-46E4-AFDE-EF8E5D392122}">
      <dgm:prSet/>
      <dgm:spPr/>
      <dgm:t>
        <a:bodyPr/>
        <a:lstStyle/>
        <a:p>
          <a:endParaRPr lang="en-US"/>
        </a:p>
      </dgm:t>
    </dgm:pt>
    <dgm:pt modelId="{BB3336D6-78AB-4B94-87FF-4A3036D4DF2B}">
      <dgm:prSet/>
      <dgm:spPr/>
      <dgm:t>
        <a:bodyPr/>
        <a:lstStyle/>
        <a:p>
          <a:r>
            <a:rPr lang="pl-PL"/>
            <a:t>Fundacja Białoruski Dom</a:t>
          </a:r>
          <a:endParaRPr lang="en-US"/>
        </a:p>
      </dgm:t>
    </dgm:pt>
    <dgm:pt modelId="{3485BE36-8CC0-4D52-8864-1BAAF54C4807}" type="parTrans" cxnId="{60A03267-8BFC-4C3A-963A-B608D390FAFB}">
      <dgm:prSet/>
      <dgm:spPr/>
      <dgm:t>
        <a:bodyPr/>
        <a:lstStyle/>
        <a:p>
          <a:endParaRPr lang="en-US"/>
        </a:p>
      </dgm:t>
    </dgm:pt>
    <dgm:pt modelId="{60AE18B7-3F58-4A55-A02E-412F7AEA22F2}" type="sibTrans" cxnId="{60A03267-8BFC-4C3A-963A-B608D390FAFB}">
      <dgm:prSet/>
      <dgm:spPr/>
      <dgm:t>
        <a:bodyPr/>
        <a:lstStyle/>
        <a:p>
          <a:endParaRPr lang="en-US"/>
        </a:p>
      </dgm:t>
    </dgm:pt>
    <dgm:pt modelId="{62A76877-488B-4E71-B34E-78C1A6AB54B4}">
      <dgm:prSet/>
      <dgm:spPr/>
      <dgm:t>
        <a:bodyPr/>
        <a:lstStyle/>
        <a:p>
          <a:r>
            <a:rPr lang="pl-PL" dirty="0" err="1"/>
            <a:t>Ponidziańskie</a:t>
          </a:r>
          <a:r>
            <a:rPr lang="pl-PL" dirty="0"/>
            <a:t> Stowarzyszenie Tukidydes</a:t>
          </a:r>
          <a:endParaRPr lang="en-US" dirty="0"/>
        </a:p>
      </dgm:t>
    </dgm:pt>
    <dgm:pt modelId="{D43523BE-402D-495F-A3D7-57013AFCB676}" type="parTrans" cxnId="{5F7D47B4-2316-4CA8-BDDC-28CE859F0378}">
      <dgm:prSet/>
      <dgm:spPr/>
      <dgm:t>
        <a:bodyPr/>
        <a:lstStyle/>
        <a:p>
          <a:endParaRPr lang="en-US"/>
        </a:p>
      </dgm:t>
    </dgm:pt>
    <dgm:pt modelId="{979D9892-400F-419F-88B2-7FE1BB551934}" type="sibTrans" cxnId="{5F7D47B4-2316-4CA8-BDDC-28CE859F0378}">
      <dgm:prSet/>
      <dgm:spPr/>
      <dgm:t>
        <a:bodyPr/>
        <a:lstStyle/>
        <a:p>
          <a:endParaRPr lang="en-US"/>
        </a:p>
      </dgm:t>
    </dgm:pt>
    <dgm:pt modelId="{7342A861-9DB1-4A31-9852-08EAC3D7DBCF}">
      <dgm:prSet custT="1"/>
      <dgm:spPr/>
      <dgm:t>
        <a:bodyPr/>
        <a:lstStyle/>
        <a:p>
          <a:r>
            <a:rPr lang="pl-PL" sz="2400" b="1" dirty="0"/>
            <a:t>INSTYTUCJE</a:t>
          </a:r>
          <a:endParaRPr lang="en-US" sz="2400" dirty="0"/>
        </a:p>
      </dgm:t>
    </dgm:pt>
    <dgm:pt modelId="{40394746-FAD5-4188-AAC7-94B08D3625A1}" type="parTrans" cxnId="{01E3E579-D123-41DD-8ED7-4A4145DD33E6}">
      <dgm:prSet/>
      <dgm:spPr/>
      <dgm:t>
        <a:bodyPr/>
        <a:lstStyle/>
        <a:p>
          <a:endParaRPr lang="en-US"/>
        </a:p>
      </dgm:t>
    </dgm:pt>
    <dgm:pt modelId="{851E42E2-6754-4BE9-8230-BE42BE02291C}" type="sibTrans" cxnId="{01E3E579-D123-41DD-8ED7-4A4145DD33E6}">
      <dgm:prSet/>
      <dgm:spPr/>
      <dgm:t>
        <a:bodyPr/>
        <a:lstStyle/>
        <a:p>
          <a:endParaRPr lang="en-US"/>
        </a:p>
      </dgm:t>
    </dgm:pt>
    <dgm:pt modelId="{399448C0-5E34-44C6-8CD6-585BED7EFC89}">
      <dgm:prSet/>
      <dgm:spPr/>
      <dgm:t>
        <a:bodyPr/>
        <a:lstStyle/>
        <a:p>
          <a:r>
            <a:rPr lang="pl-PL"/>
            <a:t>Muzeum Kresów w Lubaczowie</a:t>
          </a:r>
          <a:endParaRPr lang="en-US"/>
        </a:p>
      </dgm:t>
    </dgm:pt>
    <dgm:pt modelId="{E4769421-5963-42EC-91B6-A3099C92567C}" type="parTrans" cxnId="{AB770033-0021-490C-936D-936D14188E61}">
      <dgm:prSet/>
      <dgm:spPr/>
      <dgm:t>
        <a:bodyPr/>
        <a:lstStyle/>
        <a:p>
          <a:endParaRPr lang="en-US"/>
        </a:p>
      </dgm:t>
    </dgm:pt>
    <dgm:pt modelId="{E8805AD2-64A3-47E8-8C63-A43CAB01827B}" type="sibTrans" cxnId="{AB770033-0021-490C-936D-936D14188E61}">
      <dgm:prSet/>
      <dgm:spPr/>
      <dgm:t>
        <a:bodyPr/>
        <a:lstStyle/>
        <a:p>
          <a:endParaRPr lang="en-US"/>
        </a:p>
      </dgm:t>
    </dgm:pt>
    <dgm:pt modelId="{0A53D8B0-1833-4790-B1D3-655ECC33542F}">
      <dgm:prSet/>
      <dgm:spPr/>
      <dgm:t>
        <a:bodyPr/>
        <a:lstStyle/>
        <a:p>
          <a:r>
            <a:rPr lang="pl-PL"/>
            <a:t>Ośrodek Kultury Samorządowej w Żółkiewce</a:t>
          </a:r>
          <a:endParaRPr lang="en-US"/>
        </a:p>
      </dgm:t>
    </dgm:pt>
    <dgm:pt modelId="{37F8B66A-1DD2-47EB-8766-5A5A5A4CE210}" type="parTrans" cxnId="{15C35AB4-002B-41B6-A34B-DF98AC408308}">
      <dgm:prSet/>
      <dgm:spPr/>
      <dgm:t>
        <a:bodyPr/>
        <a:lstStyle/>
        <a:p>
          <a:endParaRPr lang="en-US"/>
        </a:p>
      </dgm:t>
    </dgm:pt>
    <dgm:pt modelId="{AF8207A3-9BFF-4CDC-9300-542AA81501B2}" type="sibTrans" cxnId="{15C35AB4-002B-41B6-A34B-DF98AC408308}">
      <dgm:prSet/>
      <dgm:spPr/>
      <dgm:t>
        <a:bodyPr/>
        <a:lstStyle/>
        <a:p>
          <a:endParaRPr lang="en-US"/>
        </a:p>
      </dgm:t>
    </dgm:pt>
    <dgm:pt modelId="{F08898A9-C0D8-4119-A4F5-B1D0AB6BE278}">
      <dgm:prSet/>
      <dgm:spPr/>
      <dgm:t>
        <a:bodyPr/>
        <a:lstStyle/>
        <a:p>
          <a:r>
            <a:rPr lang="pl-PL" dirty="0"/>
            <a:t>Muzeum Gdańska Oddział Twierdza </a:t>
          </a:r>
          <a:r>
            <a:rPr lang="pl-PL" dirty="0" err="1"/>
            <a:t>Wisłoujście</a:t>
          </a:r>
          <a:endParaRPr lang="en-US" dirty="0"/>
        </a:p>
      </dgm:t>
    </dgm:pt>
    <dgm:pt modelId="{DF61DB8F-87CD-43ED-B91A-C7B4FB80D7C6}" type="parTrans" cxnId="{D9A41E0F-7CB0-44DE-8C27-13E204ED408D}">
      <dgm:prSet/>
      <dgm:spPr/>
      <dgm:t>
        <a:bodyPr/>
        <a:lstStyle/>
        <a:p>
          <a:endParaRPr lang="en-US"/>
        </a:p>
      </dgm:t>
    </dgm:pt>
    <dgm:pt modelId="{7C714C0F-CACA-42CC-BFA6-3AB43A9E6FA1}" type="sibTrans" cxnId="{D9A41E0F-7CB0-44DE-8C27-13E204ED408D}">
      <dgm:prSet/>
      <dgm:spPr/>
      <dgm:t>
        <a:bodyPr/>
        <a:lstStyle/>
        <a:p>
          <a:endParaRPr lang="en-US"/>
        </a:p>
      </dgm:t>
    </dgm:pt>
    <dgm:pt modelId="{C86EAB31-D3B0-4682-8890-F494E2E01092}">
      <dgm:prSet/>
      <dgm:spPr/>
      <dgm:t>
        <a:bodyPr/>
        <a:lstStyle/>
        <a:p>
          <a:r>
            <a:rPr lang="pl-PL" dirty="0"/>
            <a:t>Muzeum Zamek Opalińskich w Sierakowie</a:t>
          </a:r>
          <a:endParaRPr lang="en-US" dirty="0"/>
        </a:p>
      </dgm:t>
    </dgm:pt>
    <dgm:pt modelId="{E933EFA4-6CA1-42F8-8ED5-9F66AEFDB93B}" type="parTrans" cxnId="{96694292-9A02-47CD-926E-35F211EF523B}">
      <dgm:prSet/>
      <dgm:spPr/>
      <dgm:t>
        <a:bodyPr/>
        <a:lstStyle/>
        <a:p>
          <a:endParaRPr lang="en-US"/>
        </a:p>
      </dgm:t>
    </dgm:pt>
    <dgm:pt modelId="{DC995FFD-53F3-4AE1-A993-46A7A28BB88B}" type="sibTrans" cxnId="{96694292-9A02-47CD-926E-35F211EF523B}">
      <dgm:prSet/>
      <dgm:spPr/>
      <dgm:t>
        <a:bodyPr/>
        <a:lstStyle/>
        <a:p>
          <a:endParaRPr lang="en-US"/>
        </a:p>
      </dgm:t>
    </dgm:pt>
    <dgm:pt modelId="{0126F6E3-6394-48F6-BA20-BA96DF6A0FBE}">
      <dgm:prSet/>
      <dgm:spPr/>
      <dgm:t>
        <a:bodyPr/>
        <a:lstStyle/>
        <a:p>
          <a:r>
            <a:rPr lang="pl-PL" b="0" i="0"/>
            <a:t>Fundacja Pola Chwały</a:t>
          </a:r>
          <a:endParaRPr lang="en-US" dirty="0"/>
        </a:p>
      </dgm:t>
    </dgm:pt>
    <dgm:pt modelId="{DED3A51A-8C2B-4B47-8B78-A25425C2E77C}" type="parTrans" cxnId="{635F23D1-7C4E-4EC0-8930-7093B35AD296}">
      <dgm:prSet/>
      <dgm:spPr/>
      <dgm:t>
        <a:bodyPr/>
        <a:lstStyle/>
        <a:p>
          <a:endParaRPr lang="pl-PL"/>
        </a:p>
      </dgm:t>
    </dgm:pt>
    <dgm:pt modelId="{03844135-38C9-438E-A6B4-C6A864C46C87}" type="sibTrans" cxnId="{635F23D1-7C4E-4EC0-8930-7093B35AD296}">
      <dgm:prSet/>
      <dgm:spPr/>
      <dgm:t>
        <a:bodyPr/>
        <a:lstStyle/>
        <a:p>
          <a:endParaRPr lang="pl-PL"/>
        </a:p>
      </dgm:t>
    </dgm:pt>
    <dgm:pt modelId="{38187B06-7116-43CD-81EF-3616D978FB9A}" type="pres">
      <dgm:prSet presAssocID="{00E542C4-76E5-46FC-8D38-ED21FF72655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l-PL"/>
        </a:p>
      </dgm:t>
    </dgm:pt>
    <dgm:pt modelId="{7BBDD303-63B4-4631-9E2B-04E27039C58E}" type="pres">
      <dgm:prSet presAssocID="{423F3FE9-4115-449C-A9A4-79FBD0E89DBF}" presName="thickLine" presStyleLbl="alignNode1" presStyleIdx="0" presStyleCnt="13"/>
      <dgm:spPr/>
    </dgm:pt>
    <dgm:pt modelId="{1259A845-D9EF-47C3-9EF6-2D115933B844}" type="pres">
      <dgm:prSet presAssocID="{423F3FE9-4115-449C-A9A4-79FBD0E89DBF}" presName="horz1" presStyleCnt="0"/>
      <dgm:spPr/>
    </dgm:pt>
    <dgm:pt modelId="{1ABB19E8-664C-49A8-93E3-101BAE714DF1}" type="pres">
      <dgm:prSet presAssocID="{423F3FE9-4115-449C-A9A4-79FBD0E89DBF}" presName="tx1" presStyleLbl="revTx" presStyleIdx="0" presStyleCnt="13"/>
      <dgm:spPr/>
      <dgm:t>
        <a:bodyPr/>
        <a:lstStyle/>
        <a:p>
          <a:endParaRPr lang="pl-PL"/>
        </a:p>
      </dgm:t>
    </dgm:pt>
    <dgm:pt modelId="{134B17F7-237F-49C2-B817-0FF267493160}" type="pres">
      <dgm:prSet presAssocID="{423F3FE9-4115-449C-A9A4-79FBD0E89DBF}" presName="vert1" presStyleCnt="0"/>
      <dgm:spPr/>
    </dgm:pt>
    <dgm:pt modelId="{AF32A9C4-1BFF-4724-BAE2-14F0E509F59A}" type="pres">
      <dgm:prSet presAssocID="{226E2B87-7C81-4FBE-8682-FA39B58EA9BB}" presName="thickLine" presStyleLbl="alignNode1" presStyleIdx="1" presStyleCnt="13"/>
      <dgm:spPr/>
    </dgm:pt>
    <dgm:pt modelId="{26A59E9A-13BB-45DC-BEC6-5AFDB8E10C51}" type="pres">
      <dgm:prSet presAssocID="{226E2B87-7C81-4FBE-8682-FA39B58EA9BB}" presName="horz1" presStyleCnt="0"/>
      <dgm:spPr/>
    </dgm:pt>
    <dgm:pt modelId="{D1536DC1-F8FF-46BC-BD2E-5C899769C222}" type="pres">
      <dgm:prSet presAssocID="{226E2B87-7C81-4FBE-8682-FA39B58EA9BB}" presName="tx1" presStyleLbl="revTx" presStyleIdx="1" presStyleCnt="13"/>
      <dgm:spPr/>
      <dgm:t>
        <a:bodyPr/>
        <a:lstStyle/>
        <a:p>
          <a:endParaRPr lang="pl-PL"/>
        </a:p>
      </dgm:t>
    </dgm:pt>
    <dgm:pt modelId="{0C2E50F2-C25A-4BAD-8A26-4FF6BD33433F}" type="pres">
      <dgm:prSet presAssocID="{226E2B87-7C81-4FBE-8682-FA39B58EA9BB}" presName="vert1" presStyleCnt="0"/>
      <dgm:spPr/>
    </dgm:pt>
    <dgm:pt modelId="{4E7BE21A-F54E-42FE-9CDB-6EF6B9487113}" type="pres">
      <dgm:prSet presAssocID="{EDC61769-4F17-40B9-8728-C1DE9E5B0D68}" presName="thickLine" presStyleLbl="alignNode1" presStyleIdx="2" presStyleCnt="13"/>
      <dgm:spPr/>
    </dgm:pt>
    <dgm:pt modelId="{44318920-BDE3-4204-9360-355783CD0F88}" type="pres">
      <dgm:prSet presAssocID="{EDC61769-4F17-40B9-8728-C1DE9E5B0D68}" presName="horz1" presStyleCnt="0"/>
      <dgm:spPr/>
    </dgm:pt>
    <dgm:pt modelId="{0EF03CC9-D96C-41A2-A56F-F19EC5387CD0}" type="pres">
      <dgm:prSet presAssocID="{EDC61769-4F17-40B9-8728-C1DE9E5B0D68}" presName="tx1" presStyleLbl="revTx" presStyleIdx="2" presStyleCnt="13"/>
      <dgm:spPr/>
      <dgm:t>
        <a:bodyPr/>
        <a:lstStyle/>
        <a:p>
          <a:endParaRPr lang="pl-PL"/>
        </a:p>
      </dgm:t>
    </dgm:pt>
    <dgm:pt modelId="{0CC7EDC6-DB5F-4C16-A1B3-C9C2EC63DA05}" type="pres">
      <dgm:prSet presAssocID="{EDC61769-4F17-40B9-8728-C1DE9E5B0D68}" presName="vert1" presStyleCnt="0"/>
      <dgm:spPr/>
    </dgm:pt>
    <dgm:pt modelId="{1C988DC9-C24B-4CB9-B4C2-D76650661C24}" type="pres">
      <dgm:prSet presAssocID="{DEE5D57E-40C6-417C-8DDC-62F2835E7761}" presName="thickLine" presStyleLbl="alignNode1" presStyleIdx="3" presStyleCnt="13"/>
      <dgm:spPr/>
    </dgm:pt>
    <dgm:pt modelId="{EE58DDDE-B69F-4242-9AFD-CB1888967AFB}" type="pres">
      <dgm:prSet presAssocID="{DEE5D57E-40C6-417C-8DDC-62F2835E7761}" presName="horz1" presStyleCnt="0"/>
      <dgm:spPr/>
    </dgm:pt>
    <dgm:pt modelId="{293FA6C3-2319-4CD7-A81C-C927DC7754D1}" type="pres">
      <dgm:prSet presAssocID="{DEE5D57E-40C6-417C-8DDC-62F2835E7761}" presName="tx1" presStyleLbl="revTx" presStyleIdx="3" presStyleCnt="13"/>
      <dgm:spPr/>
      <dgm:t>
        <a:bodyPr/>
        <a:lstStyle/>
        <a:p>
          <a:endParaRPr lang="pl-PL"/>
        </a:p>
      </dgm:t>
    </dgm:pt>
    <dgm:pt modelId="{929EA3DB-74DB-4898-913C-AB0554AC1A2B}" type="pres">
      <dgm:prSet presAssocID="{DEE5D57E-40C6-417C-8DDC-62F2835E7761}" presName="vert1" presStyleCnt="0"/>
      <dgm:spPr/>
    </dgm:pt>
    <dgm:pt modelId="{4CE2AD60-43AC-4604-88BB-EB62FA89B0BE}" type="pres">
      <dgm:prSet presAssocID="{89C5E98B-AB61-4979-80A6-8FCB08371666}" presName="thickLine" presStyleLbl="alignNode1" presStyleIdx="4" presStyleCnt="13"/>
      <dgm:spPr/>
    </dgm:pt>
    <dgm:pt modelId="{59FF4B12-6D98-48C8-A1BB-05A37444E72A}" type="pres">
      <dgm:prSet presAssocID="{89C5E98B-AB61-4979-80A6-8FCB08371666}" presName="horz1" presStyleCnt="0"/>
      <dgm:spPr/>
    </dgm:pt>
    <dgm:pt modelId="{80CD8708-9AFD-4C1C-A26C-19FD390A1BF5}" type="pres">
      <dgm:prSet presAssocID="{89C5E98B-AB61-4979-80A6-8FCB08371666}" presName="tx1" presStyleLbl="revTx" presStyleIdx="4" presStyleCnt="13"/>
      <dgm:spPr/>
      <dgm:t>
        <a:bodyPr/>
        <a:lstStyle/>
        <a:p>
          <a:endParaRPr lang="pl-PL"/>
        </a:p>
      </dgm:t>
    </dgm:pt>
    <dgm:pt modelId="{240D7ABB-7DAC-4B92-B609-9F6D6B4A5E59}" type="pres">
      <dgm:prSet presAssocID="{89C5E98B-AB61-4979-80A6-8FCB08371666}" presName="vert1" presStyleCnt="0"/>
      <dgm:spPr/>
    </dgm:pt>
    <dgm:pt modelId="{66E203E8-9E4A-49B6-8F36-080670732357}" type="pres">
      <dgm:prSet presAssocID="{BB3336D6-78AB-4B94-87FF-4A3036D4DF2B}" presName="thickLine" presStyleLbl="alignNode1" presStyleIdx="5" presStyleCnt="13"/>
      <dgm:spPr/>
    </dgm:pt>
    <dgm:pt modelId="{93830A7D-E362-46B4-A199-512F2046A65A}" type="pres">
      <dgm:prSet presAssocID="{BB3336D6-78AB-4B94-87FF-4A3036D4DF2B}" presName="horz1" presStyleCnt="0"/>
      <dgm:spPr/>
    </dgm:pt>
    <dgm:pt modelId="{1644A238-A72E-434C-B6C7-15D00874EA8F}" type="pres">
      <dgm:prSet presAssocID="{BB3336D6-78AB-4B94-87FF-4A3036D4DF2B}" presName="tx1" presStyleLbl="revTx" presStyleIdx="5" presStyleCnt="13"/>
      <dgm:spPr/>
      <dgm:t>
        <a:bodyPr/>
        <a:lstStyle/>
        <a:p>
          <a:endParaRPr lang="pl-PL"/>
        </a:p>
      </dgm:t>
    </dgm:pt>
    <dgm:pt modelId="{BA127E87-BBDD-4ECE-82FE-4DA9B3FABA40}" type="pres">
      <dgm:prSet presAssocID="{BB3336D6-78AB-4B94-87FF-4A3036D4DF2B}" presName="vert1" presStyleCnt="0"/>
      <dgm:spPr/>
    </dgm:pt>
    <dgm:pt modelId="{AB8DD783-70D8-4139-B593-90C22D0BAAD5}" type="pres">
      <dgm:prSet presAssocID="{62A76877-488B-4E71-B34E-78C1A6AB54B4}" presName="thickLine" presStyleLbl="alignNode1" presStyleIdx="6" presStyleCnt="13"/>
      <dgm:spPr/>
    </dgm:pt>
    <dgm:pt modelId="{EAB13E67-0814-474F-AA9B-0548E1D98AEE}" type="pres">
      <dgm:prSet presAssocID="{62A76877-488B-4E71-B34E-78C1A6AB54B4}" presName="horz1" presStyleCnt="0"/>
      <dgm:spPr/>
    </dgm:pt>
    <dgm:pt modelId="{A706B668-C822-4D30-A072-E190B8463C8E}" type="pres">
      <dgm:prSet presAssocID="{62A76877-488B-4E71-B34E-78C1A6AB54B4}" presName="tx1" presStyleLbl="revTx" presStyleIdx="6" presStyleCnt="13"/>
      <dgm:spPr/>
      <dgm:t>
        <a:bodyPr/>
        <a:lstStyle/>
        <a:p>
          <a:endParaRPr lang="pl-PL"/>
        </a:p>
      </dgm:t>
    </dgm:pt>
    <dgm:pt modelId="{85DDD36E-1A80-42FC-9677-83A0EA28D6B3}" type="pres">
      <dgm:prSet presAssocID="{62A76877-488B-4E71-B34E-78C1A6AB54B4}" presName="vert1" presStyleCnt="0"/>
      <dgm:spPr/>
    </dgm:pt>
    <dgm:pt modelId="{4937F7E7-A22E-4D3C-80C8-8D92AA3899E1}" type="pres">
      <dgm:prSet presAssocID="{0126F6E3-6394-48F6-BA20-BA96DF6A0FBE}" presName="thickLine" presStyleLbl="alignNode1" presStyleIdx="7" presStyleCnt="13"/>
      <dgm:spPr/>
    </dgm:pt>
    <dgm:pt modelId="{B54DC4B4-B32B-4F51-A65D-7B2F6C6CFCF8}" type="pres">
      <dgm:prSet presAssocID="{0126F6E3-6394-48F6-BA20-BA96DF6A0FBE}" presName="horz1" presStyleCnt="0"/>
      <dgm:spPr/>
    </dgm:pt>
    <dgm:pt modelId="{EDB0A3E2-EF2F-4C5B-AE67-9152AD3C8C85}" type="pres">
      <dgm:prSet presAssocID="{0126F6E3-6394-48F6-BA20-BA96DF6A0FBE}" presName="tx1" presStyleLbl="revTx" presStyleIdx="7" presStyleCnt="13"/>
      <dgm:spPr/>
      <dgm:t>
        <a:bodyPr/>
        <a:lstStyle/>
        <a:p>
          <a:endParaRPr lang="pl-PL"/>
        </a:p>
      </dgm:t>
    </dgm:pt>
    <dgm:pt modelId="{60CCC654-918B-4D35-9B44-34988518ECA9}" type="pres">
      <dgm:prSet presAssocID="{0126F6E3-6394-48F6-BA20-BA96DF6A0FBE}" presName="vert1" presStyleCnt="0"/>
      <dgm:spPr/>
    </dgm:pt>
    <dgm:pt modelId="{D2787847-BD33-4DDF-9E8F-E970191AE9AF}" type="pres">
      <dgm:prSet presAssocID="{7342A861-9DB1-4A31-9852-08EAC3D7DBCF}" presName="thickLine" presStyleLbl="alignNode1" presStyleIdx="8" presStyleCnt="13"/>
      <dgm:spPr/>
    </dgm:pt>
    <dgm:pt modelId="{DDE59EF9-B45F-4784-B7EA-2CEE3FB4350F}" type="pres">
      <dgm:prSet presAssocID="{7342A861-9DB1-4A31-9852-08EAC3D7DBCF}" presName="horz1" presStyleCnt="0"/>
      <dgm:spPr/>
    </dgm:pt>
    <dgm:pt modelId="{B0FC585E-F033-482C-9550-8AADB115EE85}" type="pres">
      <dgm:prSet presAssocID="{7342A861-9DB1-4A31-9852-08EAC3D7DBCF}" presName="tx1" presStyleLbl="revTx" presStyleIdx="8" presStyleCnt="13"/>
      <dgm:spPr/>
      <dgm:t>
        <a:bodyPr/>
        <a:lstStyle/>
        <a:p>
          <a:endParaRPr lang="pl-PL"/>
        </a:p>
      </dgm:t>
    </dgm:pt>
    <dgm:pt modelId="{A2684C8B-8619-4E67-9649-06B2A25A00AC}" type="pres">
      <dgm:prSet presAssocID="{7342A861-9DB1-4A31-9852-08EAC3D7DBCF}" presName="vert1" presStyleCnt="0"/>
      <dgm:spPr/>
    </dgm:pt>
    <dgm:pt modelId="{1DCADE73-590D-4C1E-A905-3DAF3CF43D7E}" type="pres">
      <dgm:prSet presAssocID="{399448C0-5E34-44C6-8CD6-585BED7EFC89}" presName="thickLine" presStyleLbl="alignNode1" presStyleIdx="9" presStyleCnt="13"/>
      <dgm:spPr/>
    </dgm:pt>
    <dgm:pt modelId="{0FD74C45-CD1A-4787-AA02-9D0D0E580F6A}" type="pres">
      <dgm:prSet presAssocID="{399448C0-5E34-44C6-8CD6-585BED7EFC89}" presName="horz1" presStyleCnt="0"/>
      <dgm:spPr/>
    </dgm:pt>
    <dgm:pt modelId="{6D54E524-7C96-468D-A6C6-9A81DE974FF5}" type="pres">
      <dgm:prSet presAssocID="{399448C0-5E34-44C6-8CD6-585BED7EFC89}" presName="tx1" presStyleLbl="revTx" presStyleIdx="9" presStyleCnt="13"/>
      <dgm:spPr/>
      <dgm:t>
        <a:bodyPr/>
        <a:lstStyle/>
        <a:p>
          <a:endParaRPr lang="pl-PL"/>
        </a:p>
      </dgm:t>
    </dgm:pt>
    <dgm:pt modelId="{4B24BA41-81CA-4CEC-8F90-1F9574984ED2}" type="pres">
      <dgm:prSet presAssocID="{399448C0-5E34-44C6-8CD6-585BED7EFC89}" presName="vert1" presStyleCnt="0"/>
      <dgm:spPr/>
    </dgm:pt>
    <dgm:pt modelId="{5C0D1AE8-CA43-467C-ADB1-A7E5772A57D8}" type="pres">
      <dgm:prSet presAssocID="{0A53D8B0-1833-4790-B1D3-655ECC33542F}" presName="thickLine" presStyleLbl="alignNode1" presStyleIdx="10" presStyleCnt="13"/>
      <dgm:spPr/>
    </dgm:pt>
    <dgm:pt modelId="{135334DA-5CD6-4F87-8B44-6FC82BACFD50}" type="pres">
      <dgm:prSet presAssocID="{0A53D8B0-1833-4790-B1D3-655ECC33542F}" presName="horz1" presStyleCnt="0"/>
      <dgm:spPr/>
    </dgm:pt>
    <dgm:pt modelId="{8D8B866B-763E-454E-BB8C-382793A6D9D6}" type="pres">
      <dgm:prSet presAssocID="{0A53D8B0-1833-4790-B1D3-655ECC33542F}" presName="tx1" presStyleLbl="revTx" presStyleIdx="10" presStyleCnt="13"/>
      <dgm:spPr/>
      <dgm:t>
        <a:bodyPr/>
        <a:lstStyle/>
        <a:p>
          <a:endParaRPr lang="pl-PL"/>
        </a:p>
      </dgm:t>
    </dgm:pt>
    <dgm:pt modelId="{957EBDED-3699-4800-99F3-E3D9980A4175}" type="pres">
      <dgm:prSet presAssocID="{0A53D8B0-1833-4790-B1D3-655ECC33542F}" presName="vert1" presStyleCnt="0"/>
      <dgm:spPr/>
    </dgm:pt>
    <dgm:pt modelId="{94F01CEE-D783-40BA-B87E-34DA05F5506C}" type="pres">
      <dgm:prSet presAssocID="{F08898A9-C0D8-4119-A4F5-B1D0AB6BE278}" presName="thickLine" presStyleLbl="alignNode1" presStyleIdx="11" presStyleCnt="13"/>
      <dgm:spPr/>
    </dgm:pt>
    <dgm:pt modelId="{24865677-8C04-4B07-B761-FAD0FBB77459}" type="pres">
      <dgm:prSet presAssocID="{F08898A9-C0D8-4119-A4F5-B1D0AB6BE278}" presName="horz1" presStyleCnt="0"/>
      <dgm:spPr/>
    </dgm:pt>
    <dgm:pt modelId="{BA8A9CDF-F9A0-4B21-8000-856077140516}" type="pres">
      <dgm:prSet presAssocID="{F08898A9-C0D8-4119-A4F5-B1D0AB6BE278}" presName="tx1" presStyleLbl="revTx" presStyleIdx="11" presStyleCnt="13"/>
      <dgm:spPr/>
      <dgm:t>
        <a:bodyPr/>
        <a:lstStyle/>
        <a:p>
          <a:endParaRPr lang="pl-PL"/>
        </a:p>
      </dgm:t>
    </dgm:pt>
    <dgm:pt modelId="{F3657C0E-CA7E-4503-9087-04CE8871166F}" type="pres">
      <dgm:prSet presAssocID="{F08898A9-C0D8-4119-A4F5-B1D0AB6BE278}" presName="vert1" presStyleCnt="0"/>
      <dgm:spPr/>
    </dgm:pt>
    <dgm:pt modelId="{CF6F73B9-AB9D-4D53-9C94-163B0E5AD2DA}" type="pres">
      <dgm:prSet presAssocID="{C86EAB31-D3B0-4682-8890-F494E2E01092}" presName="thickLine" presStyleLbl="alignNode1" presStyleIdx="12" presStyleCnt="13"/>
      <dgm:spPr/>
    </dgm:pt>
    <dgm:pt modelId="{ECFD5567-DC8A-4055-BD68-F1A337EEC0D6}" type="pres">
      <dgm:prSet presAssocID="{C86EAB31-D3B0-4682-8890-F494E2E01092}" presName="horz1" presStyleCnt="0"/>
      <dgm:spPr/>
    </dgm:pt>
    <dgm:pt modelId="{9E02119F-3D7F-4EB7-B4CD-C0E592AD21F5}" type="pres">
      <dgm:prSet presAssocID="{C86EAB31-D3B0-4682-8890-F494E2E01092}" presName="tx1" presStyleLbl="revTx" presStyleIdx="12" presStyleCnt="13"/>
      <dgm:spPr/>
      <dgm:t>
        <a:bodyPr/>
        <a:lstStyle/>
        <a:p>
          <a:endParaRPr lang="pl-PL"/>
        </a:p>
      </dgm:t>
    </dgm:pt>
    <dgm:pt modelId="{4B5D8A8C-8D88-4DA5-9DC2-68298CE1BF7E}" type="pres">
      <dgm:prSet presAssocID="{C86EAB31-D3B0-4682-8890-F494E2E01092}" presName="vert1" presStyleCnt="0"/>
      <dgm:spPr/>
    </dgm:pt>
  </dgm:ptLst>
  <dgm:cxnLst>
    <dgm:cxn modelId="{C0AAF82F-C8C2-4AB5-A866-C6D8969E7CB7}" type="presOf" srcId="{BB3336D6-78AB-4B94-87FF-4A3036D4DF2B}" destId="{1644A238-A72E-434C-B6C7-15D00874EA8F}" srcOrd="0" destOrd="0" presId="urn:microsoft.com/office/officeart/2008/layout/LinedList"/>
    <dgm:cxn modelId="{AB770033-0021-490C-936D-936D14188E61}" srcId="{00E542C4-76E5-46FC-8D38-ED21FF726551}" destId="{399448C0-5E34-44C6-8CD6-585BED7EFC89}" srcOrd="9" destOrd="0" parTransId="{E4769421-5963-42EC-91B6-A3099C92567C}" sibTransId="{E8805AD2-64A3-47E8-8C63-A43CAB01827B}"/>
    <dgm:cxn modelId="{69F9FB79-1782-4666-89E8-A92DFEB8BF29}" type="presOf" srcId="{226E2B87-7C81-4FBE-8682-FA39B58EA9BB}" destId="{D1536DC1-F8FF-46BC-BD2E-5C899769C222}" srcOrd="0" destOrd="0" presId="urn:microsoft.com/office/officeart/2008/layout/LinedList"/>
    <dgm:cxn modelId="{15C35AB4-002B-41B6-A34B-DF98AC408308}" srcId="{00E542C4-76E5-46FC-8D38-ED21FF726551}" destId="{0A53D8B0-1833-4790-B1D3-655ECC33542F}" srcOrd="10" destOrd="0" parTransId="{37F8B66A-1DD2-47EB-8766-5A5A5A4CE210}" sibTransId="{AF8207A3-9BFF-4CDC-9300-542AA81501B2}"/>
    <dgm:cxn modelId="{DF475E8A-A0C9-4DD4-BF1B-36869BEFE047}" type="presOf" srcId="{0126F6E3-6394-48F6-BA20-BA96DF6A0FBE}" destId="{EDB0A3E2-EF2F-4C5B-AE67-9152AD3C8C85}" srcOrd="0" destOrd="0" presId="urn:microsoft.com/office/officeart/2008/layout/LinedList"/>
    <dgm:cxn modelId="{6D0B5057-88BC-4EC3-8B65-E441B92DBA3D}" type="presOf" srcId="{C86EAB31-D3B0-4682-8890-F494E2E01092}" destId="{9E02119F-3D7F-4EB7-B4CD-C0E592AD21F5}" srcOrd="0" destOrd="0" presId="urn:microsoft.com/office/officeart/2008/layout/LinedList"/>
    <dgm:cxn modelId="{451901A3-30AD-46E4-AFDE-EF8E5D392122}" srcId="{00E542C4-76E5-46FC-8D38-ED21FF726551}" destId="{89C5E98B-AB61-4979-80A6-8FCB08371666}" srcOrd="4" destOrd="0" parTransId="{1ACD916B-4E16-44EB-8AC1-794BC2D8630E}" sibTransId="{DB57C806-55F8-4270-A29E-6041BC114701}"/>
    <dgm:cxn modelId="{D9A41E0F-7CB0-44DE-8C27-13E204ED408D}" srcId="{00E542C4-76E5-46FC-8D38-ED21FF726551}" destId="{F08898A9-C0D8-4119-A4F5-B1D0AB6BE278}" srcOrd="11" destOrd="0" parTransId="{DF61DB8F-87CD-43ED-B91A-C7B4FB80D7C6}" sibTransId="{7C714C0F-CACA-42CC-BFA6-3AB43A9E6FA1}"/>
    <dgm:cxn modelId="{2BADC5F8-B46B-43F4-9C30-3FB3DB6F788B}" srcId="{00E542C4-76E5-46FC-8D38-ED21FF726551}" destId="{226E2B87-7C81-4FBE-8682-FA39B58EA9BB}" srcOrd="1" destOrd="0" parTransId="{E22D7CC4-44BB-4839-B3A2-BA025AEAE100}" sibTransId="{F2CAAADB-DEFB-4CBD-B906-7AB2B3ED0A9D}"/>
    <dgm:cxn modelId="{60A03267-8BFC-4C3A-963A-B608D390FAFB}" srcId="{00E542C4-76E5-46FC-8D38-ED21FF726551}" destId="{BB3336D6-78AB-4B94-87FF-4A3036D4DF2B}" srcOrd="5" destOrd="0" parTransId="{3485BE36-8CC0-4D52-8864-1BAAF54C4807}" sibTransId="{60AE18B7-3F58-4A55-A02E-412F7AEA22F2}"/>
    <dgm:cxn modelId="{FD368892-9027-4671-9175-A6F75FAE7553}" type="presOf" srcId="{62A76877-488B-4E71-B34E-78C1A6AB54B4}" destId="{A706B668-C822-4D30-A072-E190B8463C8E}" srcOrd="0" destOrd="0" presId="urn:microsoft.com/office/officeart/2008/layout/LinedList"/>
    <dgm:cxn modelId="{BB9813C4-74E1-45A2-9304-ADE0AAFD7D6D}" type="presOf" srcId="{EDC61769-4F17-40B9-8728-C1DE9E5B0D68}" destId="{0EF03CC9-D96C-41A2-A56F-F19EC5387CD0}" srcOrd="0" destOrd="0" presId="urn:microsoft.com/office/officeart/2008/layout/LinedList"/>
    <dgm:cxn modelId="{024C5157-4407-41A7-8FC3-68555D14238D}" type="presOf" srcId="{F08898A9-C0D8-4119-A4F5-B1D0AB6BE278}" destId="{BA8A9CDF-F9A0-4B21-8000-856077140516}" srcOrd="0" destOrd="0" presId="urn:microsoft.com/office/officeart/2008/layout/LinedList"/>
    <dgm:cxn modelId="{A394E959-5BB2-471F-A874-5E67934B9036}" srcId="{00E542C4-76E5-46FC-8D38-ED21FF726551}" destId="{423F3FE9-4115-449C-A9A4-79FBD0E89DBF}" srcOrd="0" destOrd="0" parTransId="{65E055A7-A72A-4E71-B0FD-17E70A9C49D5}" sibTransId="{597F85D6-E947-4D02-A055-6DBEF44D7BC4}"/>
    <dgm:cxn modelId="{BF2AA2CA-47D9-438A-93E8-768FF9B2464C}" type="presOf" srcId="{0A53D8B0-1833-4790-B1D3-655ECC33542F}" destId="{8D8B866B-763E-454E-BB8C-382793A6D9D6}" srcOrd="0" destOrd="0" presId="urn:microsoft.com/office/officeart/2008/layout/LinedList"/>
    <dgm:cxn modelId="{F393A2EB-93A5-45F2-B762-E04B92CE69D0}" srcId="{00E542C4-76E5-46FC-8D38-ED21FF726551}" destId="{DEE5D57E-40C6-417C-8DDC-62F2835E7761}" srcOrd="3" destOrd="0" parTransId="{88BB5405-8FFC-4714-9851-01C903A1EF1A}" sibTransId="{CD31D8B0-D8AF-4ED3-B171-678979E05A41}"/>
    <dgm:cxn modelId="{FE1D54E6-195C-462D-99E8-644D65F5FB6C}" type="presOf" srcId="{7342A861-9DB1-4A31-9852-08EAC3D7DBCF}" destId="{B0FC585E-F033-482C-9550-8AADB115EE85}" srcOrd="0" destOrd="0" presId="urn:microsoft.com/office/officeart/2008/layout/LinedList"/>
    <dgm:cxn modelId="{3B7D1454-77E3-4980-A96D-7D4DAE9157F4}" srcId="{00E542C4-76E5-46FC-8D38-ED21FF726551}" destId="{EDC61769-4F17-40B9-8728-C1DE9E5B0D68}" srcOrd="2" destOrd="0" parTransId="{32EA71B3-2F14-4537-B7BD-3A162DC80E49}" sibTransId="{64B00D4D-148B-4E30-BFE9-A2F8EB65E4F6}"/>
    <dgm:cxn modelId="{C05FB68C-4643-4520-BEE4-AF304A04698E}" type="presOf" srcId="{423F3FE9-4115-449C-A9A4-79FBD0E89DBF}" destId="{1ABB19E8-664C-49A8-93E3-101BAE714DF1}" srcOrd="0" destOrd="0" presId="urn:microsoft.com/office/officeart/2008/layout/LinedList"/>
    <dgm:cxn modelId="{635F23D1-7C4E-4EC0-8930-7093B35AD296}" srcId="{00E542C4-76E5-46FC-8D38-ED21FF726551}" destId="{0126F6E3-6394-48F6-BA20-BA96DF6A0FBE}" srcOrd="7" destOrd="0" parTransId="{DED3A51A-8C2B-4B47-8B78-A25425C2E77C}" sibTransId="{03844135-38C9-438E-A6B4-C6A864C46C87}"/>
    <dgm:cxn modelId="{7BF53158-1D1F-431F-86F9-3509A8E1E9E2}" type="presOf" srcId="{DEE5D57E-40C6-417C-8DDC-62F2835E7761}" destId="{293FA6C3-2319-4CD7-A81C-C927DC7754D1}" srcOrd="0" destOrd="0" presId="urn:microsoft.com/office/officeart/2008/layout/LinedList"/>
    <dgm:cxn modelId="{40A5C4E7-377D-4481-9F71-E4E85B4DDFBF}" type="presOf" srcId="{399448C0-5E34-44C6-8CD6-585BED7EFC89}" destId="{6D54E524-7C96-468D-A6C6-9A81DE974FF5}" srcOrd="0" destOrd="0" presId="urn:microsoft.com/office/officeart/2008/layout/LinedList"/>
    <dgm:cxn modelId="{5F7D47B4-2316-4CA8-BDDC-28CE859F0378}" srcId="{00E542C4-76E5-46FC-8D38-ED21FF726551}" destId="{62A76877-488B-4E71-B34E-78C1A6AB54B4}" srcOrd="6" destOrd="0" parTransId="{D43523BE-402D-495F-A3D7-57013AFCB676}" sibTransId="{979D9892-400F-419F-88B2-7FE1BB551934}"/>
    <dgm:cxn modelId="{01E3E579-D123-41DD-8ED7-4A4145DD33E6}" srcId="{00E542C4-76E5-46FC-8D38-ED21FF726551}" destId="{7342A861-9DB1-4A31-9852-08EAC3D7DBCF}" srcOrd="8" destOrd="0" parTransId="{40394746-FAD5-4188-AAC7-94B08D3625A1}" sibTransId="{851E42E2-6754-4BE9-8230-BE42BE02291C}"/>
    <dgm:cxn modelId="{3CCC9432-6CFD-4211-A765-B86AAB88293F}" type="presOf" srcId="{89C5E98B-AB61-4979-80A6-8FCB08371666}" destId="{80CD8708-9AFD-4C1C-A26C-19FD390A1BF5}" srcOrd="0" destOrd="0" presId="urn:microsoft.com/office/officeart/2008/layout/LinedList"/>
    <dgm:cxn modelId="{D7B76C36-A968-49E0-A113-6DF6B965284E}" type="presOf" srcId="{00E542C4-76E5-46FC-8D38-ED21FF726551}" destId="{38187B06-7116-43CD-81EF-3616D978FB9A}" srcOrd="0" destOrd="0" presId="urn:microsoft.com/office/officeart/2008/layout/LinedList"/>
    <dgm:cxn modelId="{96694292-9A02-47CD-926E-35F211EF523B}" srcId="{00E542C4-76E5-46FC-8D38-ED21FF726551}" destId="{C86EAB31-D3B0-4682-8890-F494E2E01092}" srcOrd="12" destOrd="0" parTransId="{E933EFA4-6CA1-42F8-8ED5-9F66AEFDB93B}" sibTransId="{DC995FFD-53F3-4AE1-A993-46A7A28BB88B}"/>
    <dgm:cxn modelId="{A78CE873-F0AB-4961-ABE7-C33EC187810C}" type="presParOf" srcId="{38187B06-7116-43CD-81EF-3616D978FB9A}" destId="{7BBDD303-63B4-4631-9E2B-04E27039C58E}" srcOrd="0" destOrd="0" presId="urn:microsoft.com/office/officeart/2008/layout/LinedList"/>
    <dgm:cxn modelId="{2CE7AA9D-33D4-436E-9E31-E784752A4AFC}" type="presParOf" srcId="{38187B06-7116-43CD-81EF-3616D978FB9A}" destId="{1259A845-D9EF-47C3-9EF6-2D115933B844}" srcOrd="1" destOrd="0" presId="urn:microsoft.com/office/officeart/2008/layout/LinedList"/>
    <dgm:cxn modelId="{99AFD4CE-73F8-4581-996D-B1BD90D1A2C8}" type="presParOf" srcId="{1259A845-D9EF-47C3-9EF6-2D115933B844}" destId="{1ABB19E8-664C-49A8-93E3-101BAE714DF1}" srcOrd="0" destOrd="0" presId="urn:microsoft.com/office/officeart/2008/layout/LinedList"/>
    <dgm:cxn modelId="{D74E510A-DA2E-4FE6-A113-7CB5FC3E46B6}" type="presParOf" srcId="{1259A845-D9EF-47C3-9EF6-2D115933B844}" destId="{134B17F7-237F-49C2-B817-0FF267493160}" srcOrd="1" destOrd="0" presId="urn:microsoft.com/office/officeart/2008/layout/LinedList"/>
    <dgm:cxn modelId="{16963A9B-CFA0-460E-BF00-6E3B61089ECE}" type="presParOf" srcId="{38187B06-7116-43CD-81EF-3616D978FB9A}" destId="{AF32A9C4-1BFF-4724-BAE2-14F0E509F59A}" srcOrd="2" destOrd="0" presId="urn:microsoft.com/office/officeart/2008/layout/LinedList"/>
    <dgm:cxn modelId="{0D312150-B805-4D60-AE91-DD69F182291A}" type="presParOf" srcId="{38187B06-7116-43CD-81EF-3616D978FB9A}" destId="{26A59E9A-13BB-45DC-BEC6-5AFDB8E10C51}" srcOrd="3" destOrd="0" presId="urn:microsoft.com/office/officeart/2008/layout/LinedList"/>
    <dgm:cxn modelId="{ED1702A3-C5B2-4BD7-81BE-F28D4E428D11}" type="presParOf" srcId="{26A59E9A-13BB-45DC-BEC6-5AFDB8E10C51}" destId="{D1536DC1-F8FF-46BC-BD2E-5C899769C222}" srcOrd="0" destOrd="0" presId="urn:microsoft.com/office/officeart/2008/layout/LinedList"/>
    <dgm:cxn modelId="{CD8028D3-EB0E-42E5-B3E5-D8D3C9995E13}" type="presParOf" srcId="{26A59E9A-13BB-45DC-BEC6-5AFDB8E10C51}" destId="{0C2E50F2-C25A-4BAD-8A26-4FF6BD33433F}" srcOrd="1" destOrd="0" presId="urn:microsoft.com/office/officeart/2008/layout/LinedList"/>
    <dgm:cxn modelId="{ECDC77E1-E10A-41C1-9A20-A784C01CA2BF}" type="presParOf" srcId="{38187B06-7116-43CD-81EF-3616D978FB9A}" destId="{4E7BE21A-F54E-42FE-9CDB-6EF6B9487113}" srcOrd="4" destOrd="0" presId="urn:microsoft.com/office/officeart/2008/layout/LinedList"/>
    <dgm:cxn modelId="{0497952B-7826-47AC-90DD-E1476CE8DA9F}" type="presParOf" srcId="{38187B06-7116-43CD-81EF-3616D978FB9A}" destId="{44318920-BDE3-4204-9360-355783CD0F88}" srcOrd="5" destOrd="0" presId="urn:microsoft.com/office/officeart/2008/layout/LinedList"/>
    <dgm:cxn modelId="{BDE370D5-580A-43B1-A6B0-877E011722A7}" type="presParOf" srcId="{44318920-BDE3-4204-9360-355783CD0F88}" destId="{0EF03CC9-D96C-41A2-A56F-F19EC5387CD0}" srcOrd="0" destOrd="0" presId="urn:microsoft.com/office/officeart/2008/layout/LinedList"/>
    <dgm:cxn modelId="{6DA5B9D1-44BF-4D82-A7C0-CCF515EBF1C2}" type="presParOf" srcId="{44318920-BDE3-4204-9360-355783CD0F88}" destId="{0CC7EDC6-DB5F-4C16-A1B3-C9C2EC63DA05}" srcOrd="1" destOrd="0" presId="urn:microsoft.com/office/officeart/2008/layout/LinedList"/>
    <dgm:cxn modelId="{9252DC2A-D799-4C77-9B82-33308121C66F}" type="presParOf" srcId="{38187B06-7116-43CD-81EF-3616D978FB9A}" destId="{1C988DC9-C24B-4CB9-B4C2-D76650661C24}" srcOrd="6" destOrd="0" presId="urn:microsoft.com/office/officeart/2008/layout/LinedList"/>
    <dgm:cxn modelId="{E0AF1714-94EF-4898-872C-8A8BEB09D734}" type="presParOf" srcId="{38187B06-7116-43CD-81EF-3616D978FB9A}" destId="{EE58DDDE-B69F-4242-9AFD-CB1888967AFB}" srcOrd="7" destOrd="0" presId="urn:microsoft.com/office/officeart/2008/layout/LinedList"/>
    <dgm:cxn modelId="{D1F563C8-F089-450F-8F96-71BB96361F80}" type="presParOf" srcId="{EE58DDDE-B69F-4242-9AFD-CB1888967AFB}" destId="{293FA6C3-2319-4CD7-A81C-C927DC7754D1}" srcOrd="0" destOrd="0" presId="urn:microsoft.com/office/officeart/2008/layout/LinedList"/>
    <dgm:cxn modelId="{0684D96C-6506-4331-817C-D883B6019C69}" type="presParOf" srcId="{EE58DDDE-B69F-4242-9AFD-CB1888967AFB}" destId="{929EA3DB-74DB-4898-913C-AB0554AC1A2B}" srcOrd="1" destOrd="0" presId="urn:microsoft.com/office/officeart/2008/layout/LinedList"/>
    <dgm:cxn modelId="{A9F24623-F9AD-4182-97E5-DF726585AC8E}" type="presParOf" srcId="{38187B06-7116-43CD-81EF-3616D978FB9A}" destId="{4CE2AD60-43AC-4604-88BB-EB62FA89B0BE}" srcOrd="8" destOrd="0" presId="urn:microsoft.com/office/officeart/2008/layout/LinedList"/>
    <dgm:cxn modelId="{6447C65D-8E2A-4BDF-B123-829890DA5131}" type="presParOf" srcId="{38187B06-7116-43CD-81EF-3616D978FB9A}" destId="{59FF4B12-6D98-48C8-A1BB-05A37444E72A}" srcOrd="9" destOrd="0" presId="urn:microsoft.com/office/officeart/2008/layout/LinedList"/>
    <dgm:cxn modelId="{C9DD95D4-DF61-4850-8425-83127EDBC5B2}" type="presParOf" srcId="{59FF4B12-6D98-48C8-A1BB-05A37444E72A}" destId="{80CD8708-9AFD-4C1C-A26C-19FD390A1BF5}" srcOrd="0" destOrd="0" presId="urn:microsoft.com/office/officeart/2008/layout/LinedList"/>
    <dgm:cxn modelId="{9060A785-70E8-4888-8FDD-B9B45DF08E3F}" type="presParOf" srcId="{59FF4B12-6D98-48C8-A1BB-05A37444E72A}" destId="{240D7ABB-7DAC-4B92-B609-9F6D6B4A5E59}" srcOrd="1" destOrd="0" presId="urn:microsoft.com/office/officeart/2008/layout/LinedList"/>
    <dgm:cxn modelId="{3CA328A7-E1DB-4B7F-8BAF-F7F3E17E06AB}" type="presParOf" srcId="{38187B06-7116-43CD-81EF-3616D978FB9A}" destId="{66E203E8-9E4A-49B6-8F36-080670732357}" srcOrd="10" destOrd="0" presId="urn:microsoft.com/office/officeart/2008/layout/LinedList"/>
    <dgm:cxn modelId="{BF3609CA-AFB1-4924-9204-C59B8F1E5D4E}" type="presParOf" srcId="{38187B06-7116-43CD-81EF-3616D978FB9A}" destId="{93830A7D-E362-46B4-A199-512F2046A65A}" srcOrd="11" destOrd="0" presId="urn:microsoft.com/office/officeart/2008/layout/LinedList"/>
    <dgm:cxn modelId="{FC0FE436-8EC9-47AE-8312-720C09064C1E}" type="presParOf" srcId="{93830A7D-E362-46B4-A199-512F2046A65A}" destId="{1644A238-A72E-434C-B6C7-15D00874EA8F}" srcOrd="0" destOrd="0" presId="urn:microsoft.com/office/officeart/2008/layout/LinedList"/>
    <dgm:cxn modelId="{CE9CEF37-1239-48B3-8AC4-9631C59F6DD7}" type="presParOf" srcId="{93830A7D-E362-46B4-A199-512F2046A65A}" destId="{BA127E87-BBDD-4ECE-82FE-4DA9B3FABA40}" srcOrd="1" destOrd="0" presId="urn:microsoft.com/office/officeart/2008/layout/LinedList"/>
    <dgm:cxn modelId="{EA990DEE-15D8-45AB-9E43-DF7B7A75A09C}" type="presParOf" srcId="{38187B06-7116-43CD-81EF-3616D978FB9A}" destId="{AB8DD783-70D8-4139-B593-90C22D0BAAD5}" srcOrd="12" destOrd="0" presId="urn:microsoft.com/office/officeart/2008/layout/LinedList"/>
    <dgm:cxn modelId="{569E469F-C047-408F-8133-15668D7367BA}" type="presParOf" srcId="{38187B06-7116-43CD-81EF-3616D978FB9A}" destId="{EAB13E67-0814-474F-AA9B-0548E1D98AEE}" srcOrd="13" destOrd="0" presId="urn:microsoft.com/office/officeart/2008/layout/LinedList"/>
    <dgm:cxn modelId="{56076DD8-D8AD-4E82-AFB0-007AC3D4429B}" type="presParOf" srcId="{EAB13E67-0814-474F-AA9B-0548E1D98AEE}" destId="{A706B668-C822-4D30-A072-E190B8463C8E}" srcOrd="0" destOrd="0" presId="urn:microsoft.com/office/officeart/2008/layout/LinedList"/>
    <dgm:cxn modelId="{F67088EB-A084-413D-895F-7B939DC4B931}" type="presParOf" srcId="{EAB13E67-0814-474F-AA9B-0548E1D98AEE}" destId="{85DDD36E-1A80-42FC-9677-83A0EA28D6B3}" srcOrd="1" destOrd="0" presId="urn:microsoft.com/office/officeart/2008/layout/LinedList"/>
    <dgm:cxn modelId="{065FF7D9-8005-42A6-8A9D-D245B5F088DB}" type="presParOf" srcId="{38187B06-7116-43CD-81EF-3616D978FB9A}" destId="{4937F7E7-A22E-4D3C-80C8-8D92AA3899E1}" srcOrd="14" destOrd="0" presId="urn:microsoft.com/office/officeart/2008/layout/LinedList"/>
    <dgm:cxn modelId="{CF282540-0D5E-4756-963F-266799DD44B8}" type="presParOf" srcId="{38187B06-7116-43CD-81EF-3616D978FB9A}" destId="{B54DC4B4-B32B-4F51-A65D-7B2F6C6CFCF8}" srcOrd="15" destOrd="0" presId="urn:microsoft.com/office/officeart/2008/layout/LinedList"/>
    <dgm:cxn modelId="{6B6A9061-25B8-4259-8BF2-799D3FCE5500}" type="presParOf" srcId="{B54DC4B4-B32B-4F51-A65D-7B2F6C6CFCF8}" destId="{EDB0A3E2-EF2F-4C5B-AE67-9152AD3C8C85}" srcOrd="0" destOrd="0" presId="urn:microsoft.com/office/officeart/2008/layout/LinedList"/>
    <dgm:cxn modelId="{30521C4A-14E9-4E4D-B73D-10F0BDE31A6D}" type="presParOf" srcId="{B54DC4B4-B32B-4F51-A65D-7B2F6C6CFCF8}" destId="{60CCC654-918B-4D35-9B44-34988518ECA9}" srcOrd="1" destOrd="0" presId="urn:microsoft.com/office/officeart/2008/layout/LinedList"/>
    <dgm:cxn modelId="{163E7A69-C3A9-4068-BDDA-A30EBC3F26B4}" type="presParOf" srcId="{38187B06-7116-43CD-81EF-3616D978FB9A}" destId="{D2787847-BD33-4DDF-9E8F-E970191AE9AF}" srcOrd="16" destOrd="0" presId="urn:microsoft.com/office/officeart/2008/layout/LinedList"/>
    <dgm:cxn modelId="{865559BF-FE40-4AE9-A6E1-32313751D20D}" type="presParOf" srcId="{38187B06-7116-43CD-81EF-3616D978FB9A}" destId="{DDE59EF9-B45F-4784-B7EA-2CEE3FB4350F}" srcOrd="17" destOrd="0" presId="urn:microsoft.com/office/officeart/2008/layout/LinedList"/>
    <dgm:cxn modelId="{28EC13F5-EA2A-4C9E-B5FA-9A45CD2FA78B}" type="presParOf" srcId="{DDE59EF9-B45F-4784-B7EA-2CEE3FB4350F}" destId="{B0FC585E-F033-482C-9550-8AADB115EE85}" srcOrd="0" destOrd="0" presId="urn:microsoft.com/office/officeart/2008/layout/LinedList"/>
    <dgm:cxn modelId="{A1AD3B97-384E-41B4-A5F5-C835EE429ECB}" type="presParOf" srcId="{DDE59EF9-B45F-4784-B7EA-2CEE3FB4350F}" destId="{A2684C8B-8619-4E67-9649-06B2A25A00AC}" srcOrd="1" destOrd="0" presId="urn:microsoft.com/office/officeart/2008/layout/LinedList"/>
    <dgm:cxn modelId="{47E9AB4B-38B7-46A1-970F-1BA32E640B41}" type="presParOf" srcId="{38187B06-7116-43CD-81EF-3616D978FB9A}" destId="{1DCADE73-590D-4C1E-A905-3DAF3CF43D7E}" srcOrd="18" destOrd="0" presId="urn:microsoft.com/office/officeart/2008/layout/LinedList"/>
    <dgm:cxn modelId="{BC771AB5-B80D-41A8-8AAA-14BB3B30E858}" type="presParOf" srcId="{38187B06-7116-43CD-81EF-3616D978FB9A}" destId="{0FD74C45-CD1A-4787-AA02-9D0D0E580F6A}" srcOrd="19" destOrd="0" presId="urn:microsoft.com/office/officeart/2008/layout/LinedList"/>
    <dgm:cxn modelId="{A603BF7A-1F53-45A5-8E60-CD25C567C05D}" type="presParOf" srcId="{0FD74C45-CD1A-4787-AA02-9D0D0E580F6A}" destId="{6D54E524-7C96-468D-A6C6-9A81DE974FF5}" srcOrd="0" destOrd="0" presId="urn:microsoft.com/office/officeart/2008/layout/LinedList"/>
    <dgm:cxn modelId="{F9B12CA2-4F00-4D2F-80BD-6E8AAAA531EA}" type="presParOf" srcId="{0FD74C45-CD1A-4787-AA02-9D0D0E580F6A}" destId="{4B24BA41-81CA-4CEC-8F90-1F9574984ED2}" srcOrd="1" destOrd="0" presId="urn:microsoft.com/office/officeart/2008/layout/LinedList"/>
    <dgm:cxn modelId="{AB044842-3992-4678-B107-B8B77EE8A27E}" type="presParOf" srcId="{38187B06-7116-43CD-81EF-3616D978FB9A}" destId="{5C0D1AE8-CA43-467C-ADB1-A7E5772A57D8}" srcOrd="20" destOrd="0" presId="urn:microsoft.com/office/officeart/2008/layout/LinedList"/>
    <dgm:cxn modelId="{0831E0E4-0A97-479E-8193-B7F413C012F5}" type="presParOf" srcId="{38187B06-7116-43CD-81EF-3616D978FB9A}" destId="{135334DA-5CD6-4F87-8B44-6FC82BACFD50}" srcOrd="21" destOrd="0" presId="urn:microsoft.com/office/officeart/2008/layout/LinedList"/>
    <dgm:cxn modelId="{A1320E1F-ED6D-4712-B5EB-652319D9FB3C}" type="presParOf" srcId="{135334DA-5CD6-4F87-8B44-6FC82BACFD50}" destId="{8D8B866B-763E-454E-BB8C-382793A6D9D6}" srcOrd="0" destOrd="0" presId="urn:microsoft.com/office/officeart/2008/layout/LinedList"/>
    <dgm:cxn modelId="{A0118686-207B-432B-85F1-B91E5A36E267}" type="presParOf" srcId="{135334DA-5CD6-4F87-8B44-6FC82BACFD50}" destId="{957EBDED-3699-4800-99F3-E3D9980A4175}" srcOrd="1" destOrd="0" presId="urn:microsoft.com/office/officeart/2008/layout/LinedList"/>
    <dgm:cxn modelId="{3FBA66D1-81D7-4524-8C8E-DD39982D0C01}" type="presParOf" srcId="{38187B06-7116-43CD-81EF-3616D978FB9A}" destId="{94F01CEE-D783-40BA-B87E-34DA05F5506C}" srcOrd="22" destOrd="0" presId="urn:microsoft.com/office/officeart/2008/layout/LinedList"/>
    <dgm:cxn modelId="{10F8A4C8-E3AE-4AD8-8FC6-BA1319BA5935}" type="presParOf" srcId="{38187B06-7116-43CD-81EF-3616D978FB9A}" destId="{24865677-8C04-4B07-B761-FAD0FBB77459}" srcOrd="23" destOrd="0" presId="urn:microsoft.com/office/officeart/2008/layout/LinedList"/>
    <dgm:cxn modelId="{793D7EAC-51AB-4D31-B000-34E2B2F6C933}" type="presParOf" srcId="{24865677-8C04-4B07-B761-FAD0FBB77459}" destId="{BA8A9CDF-F9A0-4B21-8000-856077140516}" srcOrd="0" destOrd="0" presId="urn:microsoft.com/office/officeart/2008/layout/LinedList"/>
    <dgm:cxn modelId="{8841B4A2-C06A-406B-BE24-383186B7B7A3}" type="presParOf" srcId="{24865677-8C04-4B07-B761-FAD0FBB77459}" destId="{F3657C0E-CA7E-4503-9087-04CE8871166F}" srcOrd="1" destOrd="0" presId="urn:microsoft.com/office/officeart/2008/layout/LinedList"/>
    <dgm:cxn modelId="{6471B2AB-639D-4908-BBE4-6F4671018D14}" type="presParOf" srcId="{38187B06-7116-43CD-81EF-3616D978FB9A}" destId="{CF6F73B9-AB9D-4D53-9C94-163B0E5AD2DA}" srcOrd="24" destOrd="0" presId="urn:microsoft.com/office/officeart/2008/layout/LinedList"/>
    <dgm:cxn modelId="{8385D246-97D6-46B1-BA21-E286244AEF79}" type="presParOf" srcId="{38187B06-7116-43CD-81EF-3616D978FB9A}" destId="{ECFD5567-DC8A-4055-BD68-F1A337EEC0D6}" srcOrd="25" destOrd="0" presId="urn:microsoft.com/office/officeart/2008/layout/LinedList"/>
    <dgm:cxn modelId="{642C3006-3B2D-4071-93B0-2275E072AF90}" type="presParOf" srcId="{ECFD5567-DC8A-4055-BD68-F1A337EEC0D6}" destId="{9E02119F-3D7F-4EB7-B4CD-C0E592AD21F5}" srcOrd="0" destOrd="0" presId="urn:microsoft.com/office/officeart/2008/layout/LinedList"/>
    <dgm:cxn modelId="{5E2ECD10-4D81-49B5-B872-A3E4191527BB}" type="presParOf" srcId="{ECFD5567-DC8A-4055-BD68-F1A337EEC0D6}" destId="{4B5D8A8C-8D88-4DA5-9DC2-68298CE1BF7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FB2F074-B5D8-403F-A39D-79CF33DC4144}" type="doc">
      <dgm:prSet loTypeId="urn:microsoft.com/office/officeart/2005/8/layout/list1" loCatId="list" qsTypeId="urn:microsoft.com/office/officeart/2005/8/quickstyle/simple1" qsCatId="simple" csTypeId="urn:microsoft.com/office/officeart/2005/8/colors/colorful1#5" csCatId="colorful" phldr="1"/>
      <dgm:spPr/>
      <dgm:t>
        <a:bodyPr/>
        <a:lstStyle/>
        <a:p>
          <a:endParaRPr lang="en-US"/>
        </a:p>
      </dgm:t>
    </dgm:pt>
    <dgm:pt modelId="{037112BA-4FCB-4A1F-AE3A-AAAA55AD5C9E}">
      <dgm:prSet/>
      <dgm:spPr/>
      <dgm:t>
        <a:bodyPr/>
        <a:lstStyle/>
        <a:p>
          <a:r>
            <a:rPr lang="pl-PL" dirty="0">
              <a:latin typeface="Bahnschrift" panose="020B0502040204020203" pitchFamily="34" charset="0"/>
            </a:rPr>
            <a:t>Pomysł</a:t>
          </a:r>
          <a:endParaRPr lang="en-US" dirty="0">
            <a:latin typeface="Bahnschrift" panose="020B0502040204020203" pitchFamily="34" charset="0"/>
          </a:endParaRPr>
        </a:p>
      </dgm:t>
    </dgm:pt>
    <dgm:pt modelId="{7372FF49-3983-44FB-AEA2-AE286AC571BC}" type="parTrans" cxnId="{87F4AB9D-6097-43AF-9264-C94A7A713F69}">
      <dgm:prSet/>
      <dgm:spPr/>
      <dgm:t>
        <a:bodyPr/>
        <a:lstStyle/>
        <a:p>
          <a:endParaRPr lang="en-US"/>
        </a:p>
      </dgm:t>
    </dgm:pt>
    <dgm:pt modelId="{B7CD1EA6-09B6-473C-B03A-5637DD1FB75C}" type="sibTrans" cxnId="{87F4AB9D-6097-43AF-9264-C94A7A713F69}">
      <dgm:prSet/>
      <dgm:spPr/>
      <dgm:t>
        <a:bodyPr/>
        <a:lstStyle/>
        <a:p>
          <a:endParaRPr lang="en-US"/>
        </a:p>
      </dgm:t>
    </dgm:pt>
    <dgm:pt modelId="{E20A241C-E0E3-48DA-A809-E0D590699DC6}">
      <dgm:prSet/>
      <dgm:spPr/>
      <dgm:t>
        <a:bodyPr/>
        <a:lstStyle/>
        <a:p>
          <a:r>
            <a:rPr lang="pl-PL" dirty="0">
              <a:latin typeface="Bahnschrift" panose="020B0502040204020203" pitchFamily="34" charset="0"/>
            </a:rPr>
            <a:t>Szkic scenariusza</a:t>
          </a:r>
          <a:endParaRPr lang="en-US" dirty="0">
            <a:latin typeface="Bahnschrift" panose="020B0502040204020203" pitchFamily="34" charset="0"/>
          </a:endParaRPr>
        </a:p>
      </dgm:t>
    </dgm:pt>
    <dgm:pt modelId="{1B2769DF-2507-4D91-A7A4-51DE22703CCE}" type="parTrans" cxnId="{5956E221-02FE-4E99-9714-62490DDAE945}">
      <dgm:prSet/>
      <dgm:spPr/>
      <dgm:t>
        <a:bodyPr/>
        <a:lstStyle/>
        <a:p>
          <a:endParaRPr lang="en-US"/>
        </a:p>
      </dgm:t>
    </dgm:pt>
    <dgm:pt modelId="{C1BFD3BE-3943-4EBB-BD5A-B512631C269E}" type="sibTrans" cxnId="{5956E221-02FE-4E99-9714-62490DDAE945}">
      <dgm:prSet/>
      <dgm:spPr/>
      <dgm:t>
        <a:bodyPr/>
        <a:lstStyle/>
        <a:p>
          <a:endParaRPr lang="en-US"/>
        </a:p>
      </dgm:t>
    </dgm:pt>
    <dgm:pt modelId="{608CA4D5-FF08-4A9D-9F52-592EE981AC07}">
      <dgm:prSet/>
      <dgm:spPr/>
      <dgm:t>
        <a:bodyPr/>
        <a:lstStyle/>
        <a:p>
          <a:r>
            <a:rPr lang="pl-PL" dirty="0">
              <a:latin typeface="Bahnschrift" panose="020B0502040204020203" pitchFamily="34" charset="0"/>
            </a:rPr>
            <a:t>Scenariusz</a:t>
          </a:r>
          <a:endParaRPr lang="en-US" dirty="0">
            <a:latin typeface="Bahnschrift" panose="020B0502040204020203" pitchFamily="34" charset="0"/>
          </a:endParaRPr>
        </a:p>
      </dgm:t>
    </dgm:pt>
    <dgm:pt modelId="{4D43ABF2-F522-44B9-A64B-A2EF53FFC3DD}" type="parTrans" cxnId="{925054FC-B79A-4166-87B9-EC195A7E8CF0}">
      <dgm:prSet/>
      <dgm:spPr/>
      <dgm:t>
        <a:bodyPr/>
        <a:lstStyle/>
        <a:p>
          <a:endParaRPr lang="en-US"/>
        </a:p>
      </dgm:t>
    </dgm:pt>
    <dgm:pt modelId="{D8E57091-5CE8-495E-9EF1-DAA396246812}" type="sibTrans" cxnId="{925054FC-B79A-4166-87B9-EC195A7E8CF0}">
      <dgm:prSet/>
      <dgm:spPr/>
      <dgm:t>
        <a:bodyPr/>
        <a:lstStyle/>
        <a:p>
          <a:endParaRPr lang="en-US"/>
        </a:p>
      </dgm:t>
    </dgm:pt>
    <dgm:pt modelId="{97F89E32-50B3-496F-B0D6-1477AA8B495D}">
      <dgm:prSet/>
      <dgm:spPr/>
      <dgm:t>
        <a:bodyPr/>
        <a:lstStyle/>
        <a:p>
          <a:r>
            <a:rPr lang="pl-PL" dirty="0">
              <a:latin typeface="Bahnschrift" panose="020B0502040204020203" pitchFamily="34" charset="0"/>
            </a:rPr>
            <a:t>Przygotowania do realizacji</a:t>
          </a:r>
          <a:endParaRPr lang="en-US" dirty="0">
            <a:latin typeface="Bahnschrift" panose="020B0502040204020203" pitchFamily="34" charset="0"/>
          </a:endParaRPr>
        </a:p>
      </dgm:t>
    </dgm:pt>
    <dgm:pt modelId="{EDAA94C2-3D37-44B7-A5F6-2EA792A57BCF}" type="parTrans" cxnId="{F077E26F-C72D-4A25-998B-57CB3FA7D15A}">
      <dgm:prSet/>
      <dgm:spPr/>
      <dgm:t>
        <a:bodyPr/>
        <a:lstStyle/>
        <a:p>
          <a:endParaRPr lang="en-US"/>
        </a:p>
      </dgm:t>
    </dgm:pt>
    <dgm:pt modelId="{1F1DFBA9-693B-4F5C-A201-1198494D8C2E}" type="sibTrans" cxnId="{F077E26F-C72D-4A25-998B-57CB3FA7D15A}">
      <dgm:prSet/>
      <dgm:spPr/>
      <dgm:t>
        <a:bodyPr/>
        <a:lstStyle/>
        <a:p>
          <a:endParaRPr lang="en-US"/>
        </a:p>
      </dgm:t>
    </dgm:pt>
    <dgm:pt modelId="{C047C46F-0839-4901-9023-040F14A3F812}">
      <dgm:prSet/>
      <dgm:spPr/>
      <dgm:t>
        <a:bodyPr/>
        <a:lstStyle/>
        <a:p>
          <a:r>
            <a:rPr lang="pl-PL" dirty="0">
              <a:latin typeface="Bahnschrift" panose="020B0502040204020203" pitchFamily="34" charset="0"/>
            </a:rPr>
            <a:t>Realizacja</a:t>
          </a:r>
          <a:endParaRPr lang="en-US" dirty="0">
            <a:latin typeface="Bahnschrift" panose="020B0502040204020203" pitchFamily="34" charset="0"/>
          </a:endParaRPr>
        </a:p>
      </dgm:t>
    </dgm:pt>
    <dgm:pt modelId="{082B9BB9-7681-4BA6-AED0-A683FE9C0293}" type="parTrans" cxnId="{520B1DCD-8113-4418-8885-A96C28364028}">
      <dgm:prSet/>
      <dgm:spPr/>
      <dgm:t>
        <a:bodyPr/>
        <a:lstStyle/>
        <a:p>
          <a:endParaRPr lang="en-US"/>
        </a:p>
      </dgm:t>
    </dgm:pt>
    <dgm:pt modelId="{543EEB61-55CD-4EF7-8F23-52E0C1735F6F}" type="sibTrans" cxnId="{520B1DCD-8113-4418-8885-A96C28364028}">
      <dgm:prSet/>
      <dgm:spPr/>
      <dgm:t>
        <a:bodyPr/>
        <a:lstStyle/>
        <a:p>
          <a:endParaRPr lang="en-US"/>
        </a:p>
      </dgm:t>
    </dgm:pt>
    <dgm:pt modelId="{CC99FC3D-F99D-4521-ADB7-631FE0B8D664}" type="pres">
      <dgm:prSet presAssocID="{8FB2F074-B5D8-403F-A39D-79CF33DC414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2F4ADF27-CA94-4EDA-BAE2-C7B91F35B4BC}" type="pres">
      <dgm:prSet presAssocID="{037112BA-4FCB-4A1F-AE3A-AAAA55AD5C9E}" presName="parentLin" presStyleCnt="0"/>
      <dgm:spPr/>
    </dgm:pt>
    <dgm:pt modelId="{AEEAD770-8F97-4A20-85D7-2B2256575D6C}" type="pres">
      <dgm:prSet presAssocID="{037112BA-4FCB-4A1F-AE3A-AAAA55AD5C9E}" presName="parentLeftMargin" presStyleLbl="node1" presStyleIdx="0" presStyleCnt="5"/>
      <dgm:spPr/>
      <dgm:t>
        <a:bodyPr/>
        <a:lstStyle/>
        <a:p>
          <a:endParaRPr lang="pl-PL"/>
        </a:p>
      </dgm:t>
    </dgm:pt>
    <dgm:pt modelId="{A873216B-F4C2-4FC0-856F-399108C5F0E3}" type="pres">
      <dgm:prSet presAssocID="{037112BA-4FCB-4A1F-AE3A-AAAA55AD5C9E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15240C5-1959-4A5F-9D7B-634DB2545CF5}" type="pres">
      <dgm:prSet presAssocID="{037112BA-4FCB-4A1F-AE3A-AAAA55AD5C9E}" presName="negativeSpace" presStyleCnt="0"/>
      <dgm:spPr/>
    </dgm:pt>
    <dgm:pt modelId="{AB2D60E4-DF7B-463B-AB61-568C4B4D7EB2}" type="pres">
      <dgm:prSet presAssocID="{037112BA-4FCB-4A1F-AE3A-AAAA55AD5C9E}" presName="childText" presStyleLbl="conFgAcc1" presStyleIdx="0" presStyleCnt="5">
        <dgm:presLayoutVars>
          <dgm:bulletEnabled val="1"/>
        </dgm:presLayoutVars>
      </dgm:prSet>
      <dgm:spPr/>
    </dgm:pt>
    <dgm:pt modelId="{2563527F-1BB3-4789-9171-34E5D39756C8}" type="pres">
      <dgm:prSet presAssocID="{B7CD1EA6-09B6-473C-B03A-5637DD1FB75C}" presName="spaceBetweenRectangles" presStyleCnt="0"/>
      <dgm:spPr/>
    </dgm:pt>
    <dgm:pt modelId="{9F582743-ADFD-4D31-A984-40ADB211D274}" type="pres">
      <dgm:prSet presAssocID="{E20A241C-E0E3-48DA-A809-E0D590699DC6}" presName="parentLin" presStyleCnt="0"/>
      <dgm:spPr/>
    </dgm:pt>
    <dgm:pt modelId="{C875FD9E-FC07-4EEC-BAF4-5CD47CBA5751}" type="pres">
      <dgm:prSet presAssocID="{E20A241C-E0E3-48DA-A809-E0D590699DC6}" presName="parentLeftMargin" presStyleLbl="node1" presStyleIdx="0" presStyleCnt="5"/>
      <dgm:spPr/>
      <dgm:t>
        <a:bodyPr/>
        <a:lstStyle/>
        <a:p>
          <a:endParaRPr lang="pl-PL"/>
        </a:p>
      </dgm:t>
    </dgm:pt>
    <dgm:pt modelId="{E167701D-49B4-48BF-97D9-488C222DCB8C}" type="pres">
      <dgm:prSet presAssocID="{E20A241C-E0E3-48DA-A809-E0D590699DC6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CCC3C1A-9FB3-4ABD-AB4A-6F5F06139D7F}" type="pres">
      <dgm:prSet presAssocID="{E20A241C-E0E3-48DA-A809-E0D590699DC6}" presName="negativeSpace" presStyleCnt="0"/>
      <dgm:spPr/>
    </dgm:pt>
    <dgm:pt modelId="{7BB5D67C-32F1-4D41-AEBA-9CB735844B95}" type="pres">
      <dgm:prSet presAssocID="{E20A241C-E0E3-48DA-A809-E0D590699DC6}" presName="childText" presStyleLbl="conFgAcc1" presStyleIdx="1" presStyleCnt="5">
        <dgm:presLayoutVars>
          <dgm:bulletEnabled val="1"/>
        </dgm:presLayoutVars>
      </dgm:prSet>
      <dgm:spPr/>
    </dgm:pt>
    <dgm:pt modelId="{0E52C076-BB0B-4933-BCB8-02AC0E49AAD7}" type="pres">
      <dgm:prSet presAssocID="{C1BFD3BE-3943-4EBB-BD5A-B512631C269E}" presName="spaceBetweenRectangles" presStyleCnt="0"/>
      <dgm:spPr/>
    </dgm:pt>
    <dgm:pt modelId="{A77512A2-1A50-42F8-A07B-37618AFA1E5D}" type="pres">
      <dgm:prSet presAssocID="{608CA4D5-FF08-4A9D-9F52-592EE981AC07}" presName="parentLin" presStyleCnt="0"/>
      <dgm:spPr/>
    </dgm:pt>
    <dgm:pt modelId="{F0E59EB3-AC4D-40DA-AED2-831D4B9E1C97}" type="pres">
      <dgm:prSet presAssocID="{608CA4D5-FF08-4A9D-9F52-592EE981AC07}" presName="parentLeftMargin" presStyleLbl="node1" presStyleIdx="1" presStyleCnt="5"/>
      <dgm:spPr/>
      <dgm:t>
        <a:bodyPr/>
        <a:lstStyle/>
        <a:p>
          <a:endParaRPr lang="pl-PL"/>
        </a:p>
      </dgm:t>
    </dgm:pt>
    <dgm:pt modelId="{07FD2231-92F0-410F-82D8-CE9E94EA087D}" type="pres">
      <dgm:prSet presAssocID="{608CA4D5-FF08-4A9D-9F52-592EE981AC07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1B0A70D-1E73-42AB-B056-A4A7B211F13F}" type="pres">
      <dgm:prSet presAssocID="{608CA4D5-FF08-4A9D-9F52-592EE981AC07}" presName="negativeSpace" presStyleCnt="0"/>
      <dgm:spPr/>
    </dgm:pt>
    <dgm:pt modelId="{C6E78A0C-28FD-4D5F-BCB6-1C0783646CAE}" type="pres">
      <dgm:prSet presAssocID="{608CA4D5-FF08-4A9D-9F52-592EE981AC07}" presName="childText" presStyleLbl="conFgAcc1" presStyleIdx="2" presStyleCnt="5">
        <dgm:presLayoutVars>
          <dgm:bulletEnabled val="1"/>
        </dgm:presLayoutVars>
      </dgm:prSet>
      <dgm:spPr/>
    </dgm:pt>
    <dgm:pt modelId="{ED5127E2-990A-48C0-8766-8BADD94C0B73}" type="pres">
      <dgm:prSet presAssocID="{D8E57091-5CE8-495E-9EF1-DAA396246812}" presName="spaceBetweenRectangles" presStyleCnt="0"/>
      <dgm:spPr/>
    </dgm:pt>
    <dgm:pt modelId="{59E013A2-9283-41E1-934D-2AB9FBC1F8A3}" type="pres">
      <dgm:prSet presAssocID="{97F89E32-50B3-496F-B0D6-1477AA8B495D}" presName="parentLin" presStyleCnt="0"/>
      <dgm:spPr/>
    </dgm:pt>
    <dgm:pt modelId="{5980B942-702C-40A1-A225-CAEDD0181D11}" type="pres">
      <dgm:prSet presAssocID="{97F89E32-50B3-496F-B0D6-1477AA8B495D}" presName="parentLeftMargin" presStyleLbl="node1" presStyleIdx="2" presStyleCnt="5"/>
      <dgm:spPr/>
      <dgm:t>
        <a:bodyPr/>
        <a:lstStyle/>
        <a:p>
          <a:endParaRPr lang="pl-PL"/>
        </a:p>
      </dgm:t>
    </dgm:pt>
    <dgm:pt modelId="{BA80563F-B212-47B2-99D1-E095E58B36AD}" type="pres">
      <dgm:prSet presAssocID="{97F89E32-50B3-496F-B0D6-1477AA8B495D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9D7A23C-5E0B-4FC2-8653-3B5BF559E500}" type="pres">
      <dgm:prSet presAssocID="{97F89E32-50B3-496F-B0D6-1477AA8B495D}" presName="negativeSpace" presStyleCnt="0"/>
      <dgm:spPr/>
    </dgm:pt>
    <dgm:pt modelId="{8AE4E325-5CF9-4BD0-9D87-3BBD3E372FE0}" type="pres">
      <dgm:prSet presAssocID="{97F89E32-50B3-496F-B0D6-1477AA8B495D}" presName="childText" presStyleLbl="conFgAcc1" presStyleIdx="3" presStyleCnt="5">
        <dgm:presLayoutVars>
          <dgm:bulletEnabled val="1"/>
        </dgm:presLayoutVars>
      </dgm:prSet>
      <dgm:spPr/>
    </dgm:pt>
    <dgm:pt modelId="{EFFE6D65-5D35-41D7-89F7-57332FC15060}" type="pres">
      <dgm:prSet presAssocID="{1F1DFBA9-693B-4F5C-A201-1198494D8C2E}" presName="spaceBetweenRectangles" presStyleCnt="0"/>
      <dgm:spPr/>
    </dgm:pt>
    <dgm:pt modelId="{2B60B5B3-D545-4D16-AFD2-AD791D10C160}" type="pres">
      <dgm:prSet presAssocID="{C047C46F-0839-4901-9023-040F14A3F812}" presName="parentLin" presStyleCnt="0"/>
      <dgm:spPr/>
    </dgm:pt>
    <dgm:pt modelId="{DE6E73CA-107E-4718-BE0A-F1F92FC36FC3}" type="pres">
      <dgm:prSet presAssocID="{C047C46F-0839-4901-9023-040F14A3F812}" presName="parentLeftMargin" presStyleLbl="node1" presStyleIdx="3" presStyleCnt="5"/>
      <dgm:spPr/>
      <dgm:t>
        <a:bodyPr/>
        <a:lstStyle/>
        <a:p>
          <a:endParaRPr lang="pl-PL"/>
        </a:p>
      </dgm:t>
    </dgm:pt>
    <dgm:pt modelId="{EC1508CE-4680-4EF7-996A-63475B36A8B7}" type="pres">
      <dgm:prSet presAssocID="{C047C46F-0839-4901-9023-040F14A3F812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232FD75-72EB-45D2-9E40-8543BFC5BB02}" type="pres">
      <dgm:prSet presAssocID="{C047C46F-0839-4901-9023-040F14A3F812}" presName="negativeSpace" presStyleCnt="0"/>
      <dgm:spPr/>
    </dgm:pt>
    <dgm:pt modelId="{D8066E61-36BE-41B4-A970-54D15CB1B92B}" type="pres">
      <dgm:prSet presAssocID="{C047C46F-0839-4901-9023-040F14A3F812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C6027894-503A-415B-89E0-59AF28FD2B42}" type="presOf" srcId="{037112BA-4FCB-4A1F-AE3A-AAAA55AD5C9E}" destId="{AEEAD770-8F97-4A20-85D7-2B2256575D6C}" srcOrd="0" destOrd="0" presId="urn:microsoft.com/office/officeart/2005/8/layout/list1"/>
    <dgm:cxn modelId="{B71B39C8-8FF5-40AF-9AAB-17F8794DE8B7}" type="presOf" srcId="{8FB2F074-B5D8-403F-A39D-79CF33DC4144}" destId="{CC99FC3D-F99D-4521-ADB7-631FE0B8D664}" srcOrd="0" destOrd="0" presId="urn:microsoft.com/office/officeart/2005/8/layout/list1"/>
    <dgm:cxn modelId="{8FA83119-DF08-43DF-9686-63C780B6D36F}" type="presOf" srcId="{C047C46F-0839-4901-9023-040F14A3F812}" destId="{EC1508CE-4680-4EF7-996A-63475B36A8B7}" srcOrd="1" destOrd="0" presId="urn:microsoft.com/office/officeart/2005/8/layout/list1"/>
    <dgm:cxn modelId="{8380706B-3ABA-4A85-850E-932A667D9ACF}" type="presOf" srcId="{C047C46F-0839-4901-9023-040F14A3F812}" destId="{DE6E73CA-107E-4718-BE0A-F1F92FC36FC3}" srcOrd="0" destOrd="0" presId="urn:microsoft.com/office/officeart/2005/8/layout/list1"/>
    <dgm:cxn modelId="{80C71175-6236-46A8-8A5B-7640276CBC5A}" type="presOf" srcId="{608CA4D5-FF08-4A9D-9F52-592EE981AC07}" destId="{F0E59EB3-AC4D-40DA-AED2-831D4B9E1C97}" srcOrd="0" destOrd="0" presId="urn:microsoft.com/office/officeart/2005/8/layout/list1"/>
    <dgm:cxn modelId="{87F4AB9D-6097-43AF-9264-C94A7A713F69}" srcId="{8FB2F074-B5D8-403F-A39D-79CF33DC4144}" destId="{037112BA-4FCB-4A1F-AE3A-AAAA55AD5C9E}" srcOrd="0" destOrd="0" parTransId="{7372FF49-3983-44FB-AEA2-AE286AC571BC}" sibTransId="{B7CD1EA6-09B6-473C-B03A-5637DD1FB75C}"/>
    <dgm:cxn modelId="{37B684C6-771D-4AEE-9A81-AF0CA7014C9C}" type="presOf" srcId="{608CA4D5-FF08-4A9D-9F52-592EE981AC07}" destId="{07FD2231-92F0-410F-82D8-CE9E94EA087D}" srcOrd="1" destOrd="0" presId="urn:microsoft.com/office/officeart/2005/8/layout/list1"/>
    <dgm:cxn modelId="{5956E221-02FE-4E99-9714-62490DDAE945}" srcId="{8FB2F074-B5D8-403F-A39D-79CF33DC4144}" destId="{E20A241C-E0E3-48DA-A809-E0D590699DC6}" srcOrd="1" destOrd="0" parTransId="{1B2769DF-2507-4D91-A7A4-51DE22703CCE}" sibTransId="{C1BFD3BE-3943-4EBB-BD5A-B512631C269E}"/>
    <dgm:cxn modelId="{70B73BA7-D0FE-468B-B087-00F84271F876}" type="presOf" srcId="{97F89E32-50B3-496F-B0D6-1477AA8B495D}" destId="{BA80563F-B212-47B2-99D1-E095E58B36AD}" srcOrd="1" destOrd="0" presId="urn:microsoft.com/office/officeart/2005/8/layout/list1"/>
    <dgm:cxn modelId="{A2789A03-6776-48A7-9868-954653267AD0}" type="presOf" srcId="{037112BA-4FCB-4A1F-AE3A-AAAA55AD5C9E}" destId="{A873216B-F4C2-4FC0-856F-399108C5F0E3}" srcOrd="1" destOrd="0" presId="urn:microsoft.com/office/officeart/2005/8/layout/list1"/>
    <dgm:cxn modelId="{452736B3-8019-438F-97D9-3EBD7A6F5C80}" type="presOf" srcId="{E20A241C-E0E3-48DA-A809-E0D590699DC6}" destId="{E167701D-49B4-48BF-97D9-488C222DCB8C}" srcOrd="1" destOrd="0" presId="urn:microsoft.com/office/officeart/2005/8/layout/list1"/>
    <dgm:cxn modelId="{8CD364A1-2010-4C06-BF60-17343E99E521}" type="presOf" srcId="{97F89E32-50B3-496F-B0D6-1477AA8B495D}" destId="{5980B942-702C-40A1-A225-CAEDD0181D11}" srcOrd="0" destOrd="0" presId="urn:microsoft.com/office/officeart/2005/8/layout/list1"/>
    <dgm:cxn modelId="{7689694E-D699-412B-B60A-1F46C3EFE974}" type="presOf" srcId="{E20A241C-E0E3-48DA-A809-E0D590699DC6}" destId="{C875FD9E-FC07-4EEC-BAF4-5CD47CBA5751}" srcOrd="0" destOrd="0" presId="urn:microsoft.com/office/officeart/2005/8/layout/list1"/>
    <dgm:cxn modelId="{F077E26F-C72D-4A25-998B-57CB3FA7D15A}" srcId="{8FB2F074-B5D8-403F-A39D-79CF33DC4144}" destId="{97F89E32-50B3-496F-B0D6-1477AA8B495D}" srcOrd="3" destOrd="0" parTransId="{EDAA94C2-3D37-44B7-A5F6-2EA792A57BCF}" sibTransId="{1F1DFBA9-693B-4F5C-A201-1198494D8C2E}"/>
    <dgm:cxn modelId="{925054FC-B79A-4166-87B9-EC195A7E8CF0}" srcId="{8FB2F074-B5D8-403F-A39D-79CF33DC4144}" destId="{608CA4D5-FF08-4A9D-9F52-592EE981AC07}" srcOrd="2" destOrd="0" parTransId="{4D43ABF2-F522-44B9-A64B-A2EF53FFC3DD}" sibTransId="{D8E57091-5CE8-495E-9EF1-DAA396246812}"/>
    <dgm:cxn modelId="{520B1DCD-8113-4418-8885-A96C28364028}" srcId="{8FB2F074-B5D8-403F-A39D-79CF33DC4144}" destId="{C047C46F-0839-4901-9023-040F14A3F812}" srcOrd="4" destOrd="0" parTransId="{082B9BB9-7681-4BA6-AED0-A683FE9C0293}" sibTransId="{543EEB61-55CD-4EF7-8F23-52E0C1735F6F}"/>
    <dgm:cxn modelId="{482764D5-BE47-4BF2-92F1-0B69BA0AA3DD}" type="presParOf" srcId="{CC99FC3D-F99D-4521-ADB7-631FE0B8D664}" destId="{2F4ADF27-CA94-4EDA-BAE2-C7B91F35B4BC}" srcOrd="0" destOrd="0" presId="urn:microsoft.com/office/officeart/2005/8/layout/list1"/>
    <dgm:cxn modelId="{654BED3A-DB96-4D81-AD2E-0EABA07EABAB}" type="presParOf" srcId="{2F4ADF27-CA94-4EDA-BAE2-C7B91F35B4BC}" destId="{AEEAD770-8F97-4A20-85D7-2B2256575D6C}" srcOrd="0" destOrd="0" presId="urn:microsoft.com/office/officeart/2005/8/layout/list1"/>
    <dgm:cxn modelId="{0E06D3F8-6EB8-45F5-AE85-04D522DBDF4C}" type="presParOf" srcId="{2F4ADF27-CA94-4EDA-BAE2-C7B91F35B4BC}" destId="{A873216B-F4C2-4FC0-856F-399108C5F0E3}" srcOrd="1" destOrd="0" presId="urn:microsoft.com/office/officeart/2005/8/layout/list1"/>
    <dgm:cxn modelId="{90D151ED-EDFE-4F1D-B477-6E667BD40341}" type="presParOf" srcId="{CC99FC3D-F99D-4521-ADB7-631FE0B8D664}" destId="{315240C5-1959-4A5F-9D7B-634DB2545CF5}" srcOrd="1" destOrd="0" presId="urn:microsoft.com/office/officeart/2005/8/layout/list1"/>
    <dgm:cxn modelId="{0511995F-B315-4FFD-8475-AF7C9C5B01A4}" type="presParOf" srcId="{CC99FC3D-F99D-4521-ADB7-631FE0B8D664}" destId="{AB2D60E4-DF7B-463B-AB61-568C4B4D7EB2}" srcOrd="2" destOrd="0" presId="urn:microsoft.com/office/officeart/2005/8/layout/list1"/>
    <dgm:cxn modelId="{72D4DF56-5ECF-4D23-AA66-1D36B8D9AF24}" type="presParOf" srcId="{CC99FC3D-F99D-4521-ADB7-631FE0B8D664}" destId="{2563527F-1BB3-4789-9171-34E5D39756C8}" srcOrd="3" destOrd="0" presId="urn:microsoft.com/office/officeart/2005/8/layout/list1"/>
    <dgm:cxn modelId="{FC582F36-A985-451F-A661-89967B38735B}" type="presParOf" srcId="{CC99FC3D-F99D-4521-ADB7-631FE0B8D664}" destId="{9F582743-ADFD-4D31-A984-40ADB211D274}" srcOrd="4" destOrd="0" presId="urn:microsoft.com/office/officeart/2005/8/layout/list1"/>
    <dgm:cxn modelId="{EEC25DD0-3792-4CFC-93CF-8052EC92393F}" type="presParOf" srcId="{9F582743-ADFD-4D31-A984-40ADB211D274}" destId="{C875FD9E-FC07-4EEC-BAF4-5CD47CBA5751}" srcOrd="0" destOrd="0" presId="urn:microsoft.com/office/officeart/2005/8/layout/list1"/>
    <dgm:cxn modelId="{959640D6-915F-4C76-9BBF-541631522152}" type="presParOf" srcId="{9F582743-ADFD-4D31-A984-40ADB211D274}" destId="{E167701D-49B4-48BF-97D9-488C222DCB8C}" srcOrd="1" destOrd="0" presId="urn:microsoft.com/office/officeart/2005/8/layout/list1"/>
    <dgm:cxn modelId="{D05FE5EE-F814-44F9-A387-BDBD60EEC188}" type="presParOf" srcId="{CC99FC3D-F99D-4521-ADB7-631FE0B8D664}" destId="{6CCC3C1A-9FB3-4ABD-AB4A-6F5F06139D7F}" srcOrd="5" destOrd="0" presId="urn:microsoft.com/office/officeart/2005/8/layout/list1"/>
    <dgm:cxn modelId="{8E80AC8D-904E-4BF4-8FFB-C03270F58230}" type="presParOf" srcId="{CC99FC3D-F99D-4521-ADB7-631FE0B8D664}" destId="{7BB5D67C-32F1-4D41-AEBA-9CB735844B95}" srcOrd="6" destOrd="0" presId="urn:microsoft.com/office/officeart/2005/8/layout/list1"/>
    <dgm:cxn modelId="{F951709D-987F-48EC-8EEA-0EBF7265BC11}" type="presParOf" srcId="{CC99FC3D-F99D-4521-ADB7-631FE0B8D664}" destId="{0E52C076-BB0B-4933-BCB8-02AC0E49AAD7}" srcOrd="7" destOrd="0" presId="urn:microsoft.com/office/officeart/2005/8/layout/list1"/>
    <dgm:cxn modelId="{DE4C48CE-9952-40D1-8468-A159AD2DB9CE}" type="presParOf" srcId="{CC99FC3D-F99D-4521-ADB7-631FE0B8D664}" destId="{A77512A2-1A50-42F8-A07B-37618AFA1E5D}" srcOrd="8" destOrd="0" presId="urn:microsoft.com/office/officeart/2005/8/layout/list1"/>
    <dgm:cxn modelId="{9F1C9797-EA9A-458C-ABED-9195560B7A07}" type="presParOf" srcId="{A77512A2-1A50-42F8-A07B-37618AFA1E5D}" destId="{F0E59EB3-AC4D-40DA-AED2-831D4B9E1C97}" srcOrd="0" destOrd="0" presId="urn:microsoft.com/office/officeart/2005/8/layout/list1"/>
    <dgm:cxn modelId="{3A16BE0C-3283-46A8-A819-20A4E1A0D7D2}" type="presParOf" srcId="{A77512A2-1A50-42F8-A07B-37618AFA1E5D}" destId="{07FD2231-92F0-410F-82D8-CE9E94EA087D}" srcOrd="1" destOrd="0" presId="urn:microsoft.com/office/officeart/2005/8/layout/list1"/>
    <dgm:cxn modelId="{45260A47-5179-4C5B-BF53-B142634CB870}" type="presParOf" srcId="{CC99FC3D-F99D-4521-ADB7-631FE0B8D664}" destId="{21B0A70D-1E73-42AB-B056-A4A7B211F13F}" srcOrd="9" destOrd="0" presId="urn:microsoft.com/office/officeart/2005/8/layout/list1"/>
    <dgm:cxn modelId="{EC77D5E7-5AF3-4036-84C4-AA02886BD8D6}" type="presParOf" srcId="{CC99FC3D-F99D-4521-ADB7-631FE0B8D664}" destId="{C6E78A0C-28FD-4D5F-BCB6-1C0783646CAE}" srcOrd="10" destOrd="0" presId="urn:microsoft.com/office/officeart/2005/8/layout/list1"/>
    <dgm:cxn modelId="{BF919D66-88FE-4AA8-9F57-F00292CB2FCD}" type="presParOf" srcId="{CC99FC3D-F99D-4521-ADB7-631FE0B8D664}" destId="{ED5127E2-990A-48C0-8766-8BADD94C0B73}" srcOrd="11" destOrd="0" presId="urn:microsoft.com/office/officeart/2005/8/layout/list1"/>
    <dgm:cxn modelId="{A98EC44D-BBB5-47DB-96FD-585292ED4A36}" type="presParOf" srcId="{CC99FC3D-F99D-4521-ADB7-631FE0B8D664}" destId="{59E013A2-9283-41E1-934D-2AB9FBC1F8A3}" srcOrd="12" destOrd="0" presId="urn:microsoft.com/office/officeart/2005/8/layout/list1"/>
    <dgm:cxn modelId="{3A37B81C-6646-4A77-8AF0-9379A01708B5}" type="presParOf" srcId="{59E013A2-9283-41E1-934D-2AB9FBC1F8A3}" destId="{5980B942-702C-40A1-A225-CAEDD0181D11}" srcOrd="0" destOrd="0" presId="urn:microsoft.com/office/officeart/2005/8/layout/list1"/>
    <dgm:cxn modelId="{DCF08B93-0347-425C-91F5-C0B5C16224BE}" type="presParOf" srcId="{59E013A2-9283-41E1-934D-2AB9FBC1F8A3}" destId="{BA80563F-B212-47B2-99D1-E095E58B36AD}" srcOrd="1" destOrd="0" presId="urn:microsoft.com/office/officeart/2005/8/layout/list1"/>
    <dgm:cxn modelId="{368760A7-E248-4C3A-B928-B2425E31C687}" type="presParOf" srcId="{CC99FC3D-F99D-4521-ADB7-631FE0B8D664}" destId="{49D7A23C-5E0B-4FC2-8653-3B5BF559E500}" srcOrd="13" destOrd="0" presId="urn:microsoft.com/office/officeart/2005/8/layout/list1"/>
    <dgm:cxn modelId="{9E69B74E-363A-4050-91C3-CBE9B08090B4}" type="presParOf" srcId="{CC99FC3D-F99D-4521-ADB7-631FE0B8D664}" destId="{8AE4E325-5CF9-4BD0-9D87-3BBD3E372FE0}" srcOrd="14" destOrd="0" presId="urn:microsoft.com/office/officeart/2005/8/layout/list1"/>
    <dgm:cxn modelId="{C617D7E3-6F4B-4397-91B6-2C8A393A9EFE}" type="presParOf" srcId="{CC99FC3D-F99D-4521-ADB7-631FE0B8D664}" destId="{EFFE6D65-5D35-41D7-89F7-57332FC15060}" srcOrd="15" destOrd="0" presId="urn:microsoft.com/office/officeart/2005/8/layout/list1"/>
    <dgm:cxn modelId="{17A80FDE-1098-4104-91D2-979E635C8FE9}" type="presParOf" srcId="{CC99FC3D-F99D-4521-ADB7-631FE0B8D664}" destId="{2B60B5B3-D545-4D16-AFD2-AD791D10C160}" srcOrd="16" destOrd="0" presId="urn:microsoft.com/office/officeart/2005/8/layout/list1"/>
    <dgm:cxn modelId="{3E778595-D102-4F3A-8010-7E0EE5F7D623}" type="presParOf" srcId="{2B60B5B3-D545-4D16-AFD2-AD791D10C160}" destId="{DE6E73CA-107E-4718-BE0A-F1F92FC36FC3}" srcOrd="0" destOrd="0" presId="urn:microsoft.com/office/officeart/2005/8/layout/list1"/>
    <dgm:cxn modelId="{38F7EDF9-2F56-4654-AE05-6F9498B57CAF}" type="presParOf" srcId="{2B60B5B3-D545-4D16-AFD2-AD791D10C160}" destId="{EC1508CE-4680-4EF7-996A-63475B36A8B7}" srcOrd="1" destOrd="0" presId="urn:microsoft.com/office/officeart/2005/8/layout/list1"/>
    <dgm:cxn modelId="{8A822F62-0BCB-4EA9-B0E6-E2F39286EDC9}" type="presParOf" srcId="{CC99FC3D-F99D-4521-ADB7-631FE0B8D664}" destId="{4232FD75-72EB-45D2-9E40-8543BFC5BB02}" srcOrd="17" destOrd="0" presId="urn:microsoft.com/office/officeart/2005/8/layout/list1"/>
    <dgm:cxn modelId="{803FD559-A5C4-47BC-A4C2-3D8E8C6FFE04}" type="presParOf" srcId="{CC99FC3D-F99D-4521-ADB7-631FE0B8D664}" destId="{D8066E61-36BE-41B4-A970-54D15CB1B92B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0B01714-1CF8-429D-9290-4FBAD33C2AE0}" type="doc">
      <dgm:prSet loTypeId="urn:microsoft.com/office/officeart/2005/8/layout/default#2" loCatId="list" qsTypeId="urn:microsoft.com/office/officeart/2005/8/quickstyle/simple1" qsCatId="simple" csTypeId="urn:microsoft.com/office/officeart/2005/8/colors/colorful1#6" csCatId="colorful" phldr="1"/>
      <dgm:spPr/>
      <dgm:t>
        <a:bodyPr/>
        <a:lstStyle/>
        <a:p>
          <a:endParaRPr lang="en-US"/>
        </a:p>
      </dgm:t>
    </dgm:pt>
    <dgm:pt modelId="{96C745B3-FAC8-435F-B049-60C99722C96B}">
      <dgm:prSet/>
      <dgm:spPr/>
      <dgm:t>
        <a:bodyPr/>
        <a:lstStyle/>
        <a:p>
          <a:r>
            <a:rPr lang="pl-PL"/>
            <a:t>Młodzież i dorośli</a:t>
          </a:r>
          <a:endParaRPr lang="en-US"/>
        </a:p>
      </dgm:t>
    </dgm:pt>
    <dgm:pt modelId="{E8A7A8CA-27F8-47A3-979F-C8F534FD9F0D}" type="parTrans" cxnId="{08C363EA-2911-4D62-B8A9-96D6DE34B300}">
      <dgm:prSet/>
      <dgm:spPr/>
      <dgm:t>
        <a:bodyPr/>
        <a:lstStyle/>
        <a:p>
          <a:endParaRPr lang="en-US"/>
        </a:p>
      </dgm:t>
    </dgm:pt>
    <dgm:pt modelId="{10E7BBC6-FB8D-4768-A2B6-E9A70ACE89F9}" type="sibTrans" cxnId="{08C363EA-2911-4D62-B8A9-96D6DE34B300}">
      <dgm:prSet/>
      <dgm:spPr/>
      <dgm:t>
        <a:bodyPr/>
        <a:lstStyle/>
        <a:p>
          <a:endParaRPr lang="en-US"/>
        </a:p>
      </dgm:t>
    </dgm:pt>
    <dgm:pt modelId="{04B6CDF7-8EFA-424E-BB00-8B9665BFD4FD}">
      <dgm:prSet/>
      <dgm:spPr/>
      <dgm:t>
        <a:bodyPr/>
        <a:lstStyle/>
        <a:p>
          <a:r>
            <a:rPr lang="pl-PL" dirty="0"/>
            <a:t>Min. kilka osób</a:t>
          </a:r>
          <a:endParaRPr lang="en-US" dirty="0"/>
        </a:p>
      </dgm:t>
    </dgm:pt>
    <dgm:pt modelId="{BF2DA56F-BB62-4A99-9412-DB2EE5E77B80}" type="parTrans" cxnId="{63C2C815-8081-4A70-ABA0-7CB23FC40D1C}">
      <dgm:prSet/>
      <dgm:spPr/>
      <dgm:t>
        <a:bodyPr/>
        <a:lstStyle/>
        <a:p>
          <a:endParaRPr lang="en-US"/>
        </a:p>
      </dgm:t>
    </dgm:pt>
    <dgm:pt modelId="{3FFA2A0C-88A7-42CA-B273-73FFCA970442}" type="sibTrans" cxnId="{63C2C815-8081-4A70-ABA0-7CB23FC40D1C}">
      <dgm:prSet/>
      <dgm:spPr/>
      <dgm:t>
        <a:bodyPr/>
        <a:lstStyle/>
        <a:p>
          <a:endParaRPr lang="en-US"/>
        </a:p>
      </dgm:t>
    </dgm:pt>
    <dgm:pt modelId="{3FD3FD83-D648-4EA9-B425-D1A79C614B20}">
      <dgm:prSet/>
      <dgm:spPr/>
      <dgm:t>
        <a:bodyPr/>
        <a:lstStyle/>
        <a:p>
          <a:r>
            <a:rPr lang="pl-PL" dirty="0"/>
            <a:t>10-30 osób</a:t>
          </a:r>
          <a:endParaRPr lang="en-US" dirty="0"/>
        </a:p>
      </dgm:t>
    </dgm:pt>
    <dgm:pt modelId="{EEBF95D3-CA02-40BC-AA54-9A4FBC46DAB3}" type="parTrans" cxnId="{CA863133-6D32-4CA8-97AD-077BF2C032FE}">
      <dgm:prSet/>
      <dgm:spPr/>
      <dgm:t>
        <a:bodyPr/>
        <a:lstStyle/>
        <a:p>
          <a:endParaRPr lang="en-US"/>
        </a:p>
      </dgm:t>
    </dgm:pt>
    <dgm:pt modelId="{E7679F07-D4AC-47AF-BCD4-C7061A7FAEDF}" type="sibTrans" cxnId="{CA863133-6D32-4CA8-97AD-077BF2C032FE}">
      <dgm:prSet/>
      <dgm:spPr/>
      <dgm:t>
        <a:bodyPr/>
        <a:lstStyle/>
        <a:p>
          <a:endParaRPr lang="en-US"/>
        </a:p>
      </dgm:t>
    </dgm:pt>
    <dgm:pt modelId="{808496EE-C752-4B1A-BD76-B2A99A6B4F1A}">
      <dgm:prSet/>
      <dgm:spPr/>
      <dgm:t>
        <a:bodyPr/>
        <a:lstStyle/>
        <a:p>
          <a:r>
            <a:rPr lang="pl-PL" dirty="0"/>
            <a:t>1 animator (mistrz gry / NPC) na ok. 5-10 osób</a:t>
          </a:r>
          <a:endParaRPr lang="en-US" dirty="0"/>
        </a:p>
      </dgm:t>
    </dgm:pt>
    <dgm:pt modelId="{2CC7E39C-3C15-48E1-B103-D315B7BDBCBB}" type="parTrans" cxnId="{ED7104B9-B4EA-4CAF-861D-21E1B207B27A}">
      <dgm:prSet/>
      <dgm:spPr/>
      <dgm:t>
        <a:bodyPr/>
        <a:lstStyle/>
        <a:p>
          <a:endParaRPr lang="en-US"/>
        </a:p>
      </dgm:t>
    </dgm:pt>
    <dgm:pt modelId="{7013D5CA-161D-45C2-AB84-4405312FFACD}" type="sibTrans" cxnId="{ED7104B9-B4EA-4CAF-861D-21E1B207B27A}">
      <dgm:prSet/>
      <dgm:spPr/>
      <dgm:t>
        <a:bodyPr/>
        <a:lstStyle/>
        <a:p>
          <a:endParaRPr lang="en-US"/>
        </a:p>
      </dgm:t>
    </dgm:pt>
    <dgm:pt modelId="{2351FD43-2EE5-4F3C-892A-11686A412EC4}">
      <dgm:prSet/>
      <dgm:spPr/>
      <dgm:t>
        <a:bodyPr/>
        <a:lstStyle/>
        <a:p>
          <a:r>
            <a:rPr lang="pl-PL" dirty="0"/>
            <a:t>1-3 h</a:t>
          </a:r>
          <a:endParaRPr lang="en-US" dirty="0"/>
        </a:p>
      </dgm:t>
    </dgm:pt>
    <dgm:pt modelId="{91976533-3746-4744-970A-B7E4C7B8A28D}" type="parTrans" cxnId="{D933968E-A8F2-4924-8182-41453923A0AF}">
      <dgm:prSet/>
      <dgm:spPr/>
      <dgm:t>
        <a:bodyPr/>
        <a:lstStyle/>
        <a:p>
          <a:endParaRPr lang="en-US"/>
        </a:p>
      </dgm:t>
    </dgm:pt>
    <dgm:pt modelId="{7A364671-DA10-4CF5-AC58-42F0945D0A1B}" type="sibTrans" cxnId="{D933968E-A8F2-4924-8182-41453923A0AF}">
      <dgm:prSet/>
      <dgm:spPr/>
      <dgm:t>
        <a:bodyPr/>
        <a:lstStyle/>
        <a:p>
          <a:endParaRPr lang="en-US"/>
        </a:p>
      </dgm:t>
    </dgm:pt>
    <dgm:pt modelId="{1A658201-E968-43C5-A6C0-B0748E2BD08F}">
      <dgm:prSet/>
      <dgm:spPr/>
      <dgm:t>
        <a:bodyPr/>
        <a:lstStyle/>
        <a:p>
          <a:r>
            <a:rPr lang="pl-PL"/>
            <a:t>Kilka pomieszczeń </a:t>
          </a:r>
          <a:endParaRPr lang="en-US"/>
        </a:p>
      </dgm:t>
    </dgm:pt>
    <dgm:pt modelId="{2D425C81-B327-4016-9E3F-F095BFDB1AA2}" type="parTrans" cxnId="{6C67A0CB-BD1E-497A-9B46-8BACEF6E0732}">
      <dgm:prSet/>
      <dgm:spPr/>
      <dgm:t>
        <a:bodyPr/>
        <a:lstStyle/>
        <a:p>
          <a:endParaRPr lang="en-US"/>
        </a:p>
      </dgm:t>
    </dgm:pt>
    <dgm:pt modelId="{B62525FD-7D27-4AF7-8196-BE08CFA821B2}" type="sibTrans" cxnId="{6C67A0CB-BD1E-497A-9B46-8BACEF6E0732}">
      <dgm:prSet/>
      <dgm:spPr/>
      <dgm:t>
        <a:bodyPr/>
        <a:lstStyle/>
        <a:p>
          <a:endParaRPr lang="en-US"/>
        </a:p>
      </dgm:t>
    </dgm:pt>
    <dgm:pt modelId="{7729F8EA-AA0B-4503-B69C-1728F3139A69}" type="pres">
      <dgm:prSet presAssocID="{D0B01714-1CF8-429D-9290-4FBAD33C2AE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7E906E3E-657F-4FA6-AAC9-0124849BB603}" type="pres">
      <dgm:prSet presAssocID="{96C745B3-FAC8-435F-B049-60C99722C96B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34130BF-C608-4A91-96E7-22600350D4DB}" type="pres">
      <dgm:prSet presAssocID="{10E7BBC6-FB8D-4768-A2B6-E9A70ACE89F9}" presName="sibTrans" presStyleCnt="0"/>
      <dgm:spPr/>
    </dgm:pt>
    <dgm:pt modelId="{B1DD9B3D-8280-488D-86F3-40CA88B5B086}" type="pres">
      <dgm:prSet presAssocID="{04B6CDF7-8EFA-424E-BB00-8B9665BFD4F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27E7A96-D3F2-41BE-AAFB-3B6471EF2C6D}" type="pres">
      <dgm:prSet presAssocID="{3FFA2A0C-88A7-42CA-B273-73FFCA970442}" presName="sibTrans" presStyleCnt="0"/>
      <dgm:spPr/>
    </dgm:pt>
    <dgm:pt modelId="{2AC93E2D-0074-4FD5-8770-A18BE27CF319}" type="pres">
      <dgm:prSet presAssocID="{3FD3FD83-D648-4EA9-B425-D1A79C614B20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FA2AA11-FEEE-4624-BC05-E1041599DD63}" type="pres">
      <dgm:prSet presAssocID="{E7679F07-D4AC-47AF-BCD4-C7061A7FAEDF}" presName="sibTrans" presStyleCnt="0"/>
      <dgm:spPr/>
    </dgm:pt>
    <dgm:pt modelId="{663411F7-4199-4A32-92D4-9AFF44B538F3}" type="pres">
      <dgm:prSet presAssocID="{808496EE-C752-4B1A-BD76-B2A99A6B4F1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3A9CF45-239B-4F8B-AD7E-BBBB9BDDE82C}" type="pres">
      <dgm:prSet presAssocID="{7013D5CA-161D-45C2-AB84-4405312FFACD}" presName="sibTrans" presStyleCnt="0"/>
      <dgm:spPr/>
    </dgm:pt>
    <dgm:pt modelId="{E4D59FFF-6586-4154-9A1D-027A6689389E}" type="pres">
      <dgm:prSet presAssocID="{2351FD43-2EE5-4F3C-892A-11686A412EC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450446C-DFAD-4F95-81FE-E52025E72F6C}" type="pres">
      <dgm:prSet presAssocID="{7A364671-DA10-4CF5-AC58-42F0945D0A1B}" presName="sibTrans" presStyleCnt="0"/>
      <dgm:spPr/>
    </dgm:pt>
    <dgm:pt modelId="{DF2DF325-6782-40C8-B44A-AF142711FC2C}" type="pres">
      <dgm:prSet presAssocID="{1A658201-E968-43C5-A6C0-B0748E2BD08F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5ED0125A-37F5-4CEF-998E-23DA1F3D482D}" type="presOf" srcId="{D0B01714-1CF8-429D-9290-4FBAD33C2AE0}" destId="{7729F8EA-AA0B-4503-B69C-1728F3139A69}" srcOrd="0" destOrd="0" presId="urn:microsoft.com/office/officeart/2005/8/layout/default#2"/>
    <dgm:cxn modelId="{ED7104B9-B4EA-4CAF-861D-21E1B207B27A}" srcId="{D0B01714-1CF8-429D-9290-4FBAD33C2AE0}" destId="{808496EE-C752-4B1A-BD76-B2A99A6B4F1A}" srcOrd="3" destOrd="0" parTransId="{2CC7E39C-3C15-48E1-B103-D315B7BDBCBB}" sibTransId="{7013D5CA-161D-45C2-AB84-4405312FFACD}"/>
    <dgm:cxn modelId="{63C2C815-8081-4A70-ABA0-7CB23FC40D1C}" srcId="{D0B01714-1CF8-429D-9290-4FBAD33C2AE0}" destId="{04B6CDF7-8EFA-424E-BB00-8B9665BFD4FD}" srcOrd="1" destOrd="0" parTransId="{BF2DA56F-BB62-4A99-9412-DB2EE5E77B80}" sibTransId="{3FFA2A0C-88A7-42CA-B273-73FFCA970442}"/>
    <dgm:cxn modelId="{CA863133-6D32-4CA8-97AD-077BF2C032FE}" srcId="{D0B01714-1CF8-429D-9290-4FBAD33C2AE0}" destId="{3FD3FD83-D648-4EA9-B425-D1A79C614B20}" srcOrd="2" destOrd="0" parTransId="{EEBF95D3-CA02-40BC-AA54-9A4FBC46DAB3}" sibTransId="{E7679F07-D4AC-47AF-BCD4-C7061A7FAEDF}"/>
    <dgm:cxn modelId="{AAF8A09B-2ADF-4344-8B31-5B94F9B50EBC}" type="presOf" srcId="{2351FD43-2EE5-4F3C-892A-11686A412EC4}" destId="{E4D59FFF-6586-4154-9A1D-027A6689389E}" srcOrd="0" destOrd="0" presId="urn:microsoft.com/office/officeart/2005/8/layout/default#2"/>
    <dgm:cxn modelId="{D933968E-A8F2-4924-8182-41453923A0AF}" srcId="{D0B01714-1CF8-429D-9290-4FBAD33C2AE0}" destId="{2351FD43-2EE5-4F3C-892A-11686A412EC4}" srcOrd="4" destOrd="0" parTransId="{91976533-3746-4744-970A-B7E4C7B8A28D}" sibTransId="{7A364671-DA10-4CF5-AC58-42F0945D0A1B}"/>
    <dgm:cxn modelId="{5DDF500E-F033-4F77-B771-D8AECAFF0110}" type="presOf" srcId="{04B6CDF7-8EFA-424E-BB00-8B9665BFD4FD}" destId="{B1DD9B3D-8280-488D-86F3-40CA88B5B086}" srcOrd="0" destOrd="0" presId="urn:microsoft.com/office/officeart/2005/8/layout/default#2"/>
    <dgm:cxn modelId="{779E50DD-A436-42CE-A04A-F510B0F9101B}" type="presOf" srcId="{96C745B3-FAC8-435F-B049-60C99722C96B}" destId="{7E906E3E-657F-4FA6-AAC9-0124849BB603}" srcOrd="0" destOrd="0" presId="urn:microsoft.com/office/officeart/2005/8/layout/default#2"/>
    <dgm:cxn modelId="{C2BAE6E8-39BC-4DD5-BE02-4F1ED9A26390}" type="presOf" srcId="{808496EE-C752-4B1A-BD76-B2A99A6B4F1A}" destId="{663411F7-4199-4A32-92D4-9AFF44B538F3}" srcOrd="0" destOrd="0" presId="urn:microsoft.com/office/officeart/2005/8/layout/default#2"/>
    <dgm:cxn modelId="{9E002002-7A52-4C87-819C-71F59D76DBC1}" type="presOf" srcId="{3FD3FD83-D648-4EA9-B425-D1A79C614B20}" destId="{2AC93E2D-0074-4FD5-8770-A18BE27CF319}" srcOrd="0" destOrd="0" presId="urn:microsoft.com/office/officeart/2005/8/layout/default#2"/>
    <dgm:cxn modelId="{6C67A0CB-BD1E-497A-9B46-8BACEF6E0732}" srcId="{D0B01714-1CF8-429D-9290-4FBAD33C2AE0}" destId="{1A658201-E968-43C5-A6C0-B0748E2BD08F}" srcOrd="5" destOrd="0" parTransId="{2D425C81-B327-4016-9E3F-F095BFDB1AA2}" sibTransId="{B62525FD-7D27-4AF7-8196-BE08CFA821B2}"/>
    <dgm:cxn modelId="{08C363EA-2911-4D62-B8A9-96D6DE34B300}" srcId="{D0B01714-1CF8-429D-9290-4FBAD33C2AE0}" destId="{96C745B3-FAC8-435F-B049-60C99722C96B}" srcOrd="0" destOrd="0" parTransId="{E8A7A8CA-27F8-47A3-979F-C8F534FD9F0D}" sibTransId="{10E7BBC6-FB8D-4768-A2B6-E9A70ACE89F9}"/>
    <dgm:cxn modelId="{A02486F2-9820-4AB1-BBA0-4115D75B81B2}" type="presOf" srcId="{1A658201-E968-43C5-A6C0-B0748E2BD08F}" destId="{DF2DF325-6782-40C8-B44A-AF142711FC2C}" srcOrd="0" destOrd="0" presId="urn:microsoft.com/office/officeart/2005/8/layout/default#2"/>
    <dgm:cxn modelId="{4DEE8438-09F2-47F1-BCEE-B979E223DBD0}" type="presParOf" srcId="{7729F8EA-AA0B-4503-B69C-1728F3139A69}" destId="{7E906E3E-657F-4FA6-AAC9-0124849BB603}" srcOrd="0" destOrd="0" presId="urn:microsoft.com/office/officeart/2005/8/layout/default#2"/>
    <dgm:cxn modelId="{B760359F-918A-4CBB-B756-6FB98C08076F}" type="presParOf" srcId="{7729F8EA-AA0B-4503-B69C-1728F3139A69}" destId="{834130BF-C608-4A91-96E7-22600350D4DB}" srcOrd="1" destOrd="0" presId="urn:microsoft.com/office/officeart/2005/8/layout/default#2"/>
    <dgm:cxn modelId="{CC4DBDFB-407D-45A3-A4B9-20EB3795D3A6}" type="presParOf" srcId="{7729F8EA-AA0B-4503-B69C-1728F3139A69}" destId="{B1DD9B3D-8280-488D-86F3-40CA88B5B086}" srcOrd="2" destOrd="0" presId="urn:microsoft.com/office/officeart/2005/8/layout/default#2"/>
    <dgm:cxn modelId="{EC02A759-18C4-4D58-8FE7-8D68127A1582}" type="presParOf" srcId="{7729F8EA-AA0B-4503-B69C-1728F3139A69}" destId="{427E7A96-D3F2-41BE-AAFB-3B6471EF2C6D}" srcOrd="3" destOrd="0" presId="urn:microsoft.com/office/officeart/2005/8/layout/default#2"/>
    <dgm:cxn modelId="{7883525C-6716-4D21-AB13-338F7322B4EA}" type="presParOf" srcId="{7729F8EA-AA0B-4503-B69C-1728F3139A69}" destId="{2AC93E2D-0074-4FD5-8770-A18BE27CF319}" srcOrd="4" destOrd="0" presId="urn:microsoft.com/office/officeart/2005/8/layout/default#2"/>
    <dgm:cxn modelId="{25DB62AB-A28E-4CE7-9DC6-D9C24B7C1B2E}" type="presParOf" srcId="{7729F8EA-AA0B-4503-B69C-1728F3139A69}" destId="{1FA2AA11-FEEE-4624-BC05-E1041599DD63}" srcOrd="5" destOrd="0" presId="urn:microsoft.com/office/officeart/2005/8/layout/default#2"/>
    <dgm:cxn modelId="{2600AD8B-8372-42E8-B686-173F410FCCFD}" type="presParOf" srcId="{7729F8EA-AA0B-4503-B69C-1728F3139A69}" destId="{663411F7-4199-4A32-92D4-9AFF44B538F3}" srcOrd="6" destOrd="0" presId="urn:microsoft.com/office/officeart/2005/8/layout/default#2"/>
    <dgm:cxn modelId="{CE431C45-4F3D-47F0-8FA0-D2509EA2BEB0}" type="presParOf" srcId="{7729F8EA-AA0B-4503-B69C-1728F3139A69}" destId="{93A9CF45-239B-4F8B-AD7E-BBBB9BDDE82C}" srcOrd="7" destOrd="0" presId="urn:microsoft.com/office/officeart/2005/8/layout/default#2"/>
    <dgm:cxn modelId="{E3891D83-A5F2-4749-8ED8-4D2EAF325423}" type="presParOf" srcId="{7729F8EA-AA0B-4503-B69C-1728F3139A69}" destId="{E4D59FFF-6586-4154-9A1D-027A6689389E}" srcOrd="8" destOrd="0" presId="urn:microsoft.com/office/officeart/2005/8/layout/default#2"/>
    <dgm:cxn modelId="{0744F839-8A68-4BA2-8276-08F4CBA9B94B}" type="presParOf" srcId="{7729F8EA-AA0B-4503-B69C-1728F3139A69}" destId="{A450446C-DFAD-4F95-81FE-E52025E72F6C}" srcOrd="9" destOrd="0" presId="urn:microsoft.com/office/officeart/2005/8/layout/default#2"/>
    <dgm:cxn modelId="{20B946FA-AFCA-4F81-B482-99A321DDBB90}" type="presParOf" srcId="{7729F8EA-AA0B-4503-B69C-1728F3139A69}" destId="{DF2DF325-6782-40C8-B44A-AF142711FC2C}" srcOrd="10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99F964F-62C7-4434-8423-1797BE37578B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6_2" csCatId="accent6" phldr="1"/>
      <dgm:spPr/>
      <dgm:t>
        <a:bodyPr/>
        <a:lstStyle/>
        <a:p>
          <a:endParaRPr lang="en-US"/>
        </a:p>
      </dgm:t>
    </dgm:pt>
    <dgm:pt modelId="{F4247A99-6676-4419-AE73-69A6B9787FFC}">
      <dgm:prSet/>
      <dgm:spPr/>
      <dgm:t>
        <a:bodyPr/>
        <a:lstStyle/>
        <a:p>
          <a:r>
            <a:rPr lang="pl-PL"/>
            <a:t>Miejsca</a:t>
          </a:r>
          <a:endParaRPr lang="en-US"/>
        </a:p>
      </dgm:t>
    </dgm:pt>
    <dgm:pt modelId="{FECD5B9A-52D1-4E18-AAB4-95CA54723D2D}" type="parTrans" cxnId="{A5F9FAEC-2811-42CA-A8B5-79C3696DC67F}">
      <dgm:prSet/>
      <dgm:spPr/>
      <dgm:t>
        <a:bodyPr/>
        <a:lstStyle/>
        <a:p>
          <a:endParaRPr lang="en-US"/>
        </a:p>
      </dgm:t>
    </dgm:pt>
    <dgm:pt modelId="{FED70594-39E5-41D4-9598-124403E2E867}" type="sibTrans" cxnId="{A5F9FAEC-2811-42CA-A8B5-79C3696DC67F}">
      <dgm:prSet/>
      <dgm:spPr/>
      <dgm:t>
        <a:bodyPr/>
        <a:lstStyle/>
        <a:p>
          <a:endParaRPr lang="en-US"/>
        </a:p>
      </dgm:t>
    </dgm:pt>
    <dgm:pt modelId="{4EABD813-1123-411E-AAA3-7F72295CEA81}">
      <dgm:prSet/>
      <dgm:spPr/>
      <dgm:t>
        <a:bodyPr/>
        <a:lstStyle/>
        <a:p>
          <a:r>
            <a:rPr lang="pl-PL"/>
            <a:t>Czasu</a:t>
          </a:r>
          <a:endParaRPr lang="en-US"/>
        </a:p>
      </dgm:t>
    </dgm:pt>
    <dgm:pt modelId="{88861E43-B3FB-412C-9BE1-6918C8F5C763}" type="parTrans" cxnId="{09D2F922-3391-481D-8459-5D2EA004B5B7}">
      <dgm:prSet/>
      <dgm:spPr/>
      <dgm:t>
        <a:bodyPr/>
        <a:lstStyle/>
        <a:p>
          <a:endParaRPr lang="en-US"/>
        </a:p>
      </dgm:t>
    </dgm:pt>
    <dgm:pt modelId="{5646BF45-DBC9-48E5-9897-80497D5FB631}" type="sibTrans" cxnId="{09D2F922-3391-481D-8459-5D2EA004B5B7}">
      <dgm:prSet/>
      <dgm:spPr/>
      <dgm:t>
        <a:bodyPr/>
        <a:lstStyle/>
        <a:p>
          <a:endParaRPr lang="en-US"/>
        </a:p>
      </dgm:t>
    </dgm:pt>
    <dgm:pt modelId="{34E8CF4D-4B65-4C5E-B593-AF08D61DBADD}">
      <dgm:prSet/>
      <dgm:spPr/>
      <dgm:t>
        <a:bodyPr/>
        <a:lstStyle/>
        <a:p>
          <a:r>
            <a:rPr lang="pl-PL"/>
            <a:t>Akcji</a:t>
          </a:r>
          <a:endParaRPr lang="en-US"/>
        </a:p>
      </dgm:t>
    </dgm:pt>
    <dgm:pt modelId="{16FF40B7-E978-4B9F-A69F-ED9611810038}" type="parTrans" cxnId="{2BB5E3DA-0648-4ED2-8903-04F802E5BD2E}">
      <dgm:prSet/>
      <dgm:spPr/>
      <dgm:t>
        <a:bodyPr/>
        <a:lstStyle/>
        <a:p>
          <a:endParaRPr lang="en-US"/>
        </a:p>
      </dgm:t>
    </dgm:pt>
    <dgm:pt modelId="{0163A99B-49B0-45AA-AFB6-93BC276192CE}" type="sibTrans" cxnId="{2BB5E3DA-0648-4ED2-8903-04F802E5BD2E}">
      <dgm:prSet/>
      <dgm:spPr/>
      <dgm:t>
        <a:bodyPr/>
        <a:lstStyle/>
        <a:p>
          <a:endParaRPr lang="en-US"/>
        </a:p>
      </dgm:t>
    </dgm:pt>
    <dgm:pt modelId="{52A6222E-27C3-40D0-B869-90701AC8B961}" type="pres">
      <dgm:prSet presAssocID="{599F964F-62C7-4434-8423-1797BE37578B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74B05E31-B04F-4A24-99D2-2C84EE69F957}" type="pres">
      <dgm:prSet presAssocID="{F4247A99-6676-4419-AE73-69A6B9787FFC}" presName="compNode" presStyleCnt="0"/>
      <dgm:spPr/>
    </dgm:pt>
    <dgm:pt modelId="{8BADE2B6-FB7A-48A7-9DEC-F3325C169C82}" type="pres">
      <dgm:prSet presAssocID="{F4247A99-6676-4419-AE73-69A6B9787FF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Drawing Compass"/>
        </a:ext>
      </dgm:extLst>
    </dgm:pt>
    <dgm:pt modelId="{262595AB-7831-4132-9EC9-28F861413923}" type="pres">
      <dgm:prSet presAssocID="{F4247A99-6676-4419-AE73-69A6B9787FFC}" presName="spaceRect" presStyleCnt="0"/>
      <dgm:spPr/>
    </dgm:pt>
    <dgm:pt modelId="{A1F48021-8508-46ED-825C-C2D80484371C}" type="pres">
      <dgm:prSet presAssocID="{F4247A99-6676-4419-AE73-69A6B9787FFC}" presName="textRect" presStyleLbl="revTx" presStyleIdx="0" presStyleCnt="3">
        <dgm:presLayoutVars>
          <dgm:chMax val="1"/>
          <dgm:chPref val="1"/>
        </dgm:presLayoutVars>
      </dgm:prSet>
      <dgm:spPr/>
      <dgm:t>
        <a:bodyPr/>
        <a:lstStyle/>
        <a:p>
          <a:endParaRPr lang="pl-PL"/>
        </a:p>
      </dgm:t>
    </dgm:pt>
    <dgm:pt modelId="{CD01E6A4-3870-4D1A-B8F7-D3412F412B5F}" type="pres">
      <dgm:prSet presAssocID="{FED70594-39E5-41D4-9598-124403E2E867}" presName="sibTrans" presStyleCnt="0"/>
      <dgm:spPr/>
    </dgm:pt>
    <dgm:pt modelId="{7EA1537D-55B8-4EAC-BB8C-AC1B21B83BEB}" type="pres">
      <dgm:prSet presAssocID="{4EABD813-1123-411E-AAA3-7F72295CEA81}" presName="compNode" presStyleCnt="0"/>
      <dgm:spPr/>
    </dgm:pt>
    <dgm:pt modelId="{E4EDE24E-84A4-48EB-944A-C8436953187F}" type="pres">
      <dgm:prSet presAssocID="{4EABD813-1123-411E-AAA3-7F72295CEA8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List"/>
        </a:ext>
      </dgm:extLst>
    </dgm:pt>
    <dgm:pt modelId="{9DB6E32B-A60D-40C2-BC41-248880786DA2}" type="pres">
      <dgm:prSet presAssocID="{4EABD813-1123-411E-AAA3-7F72295CEA81}" presName="spaceRect" presStyleCnt="0"/>
      <dgm:spPr/>
    </dgm:pt>
    <dgm:pt modelId="{EE5BD2E2-9596-4514-8C0B-C7DC397B938E}" type="pres">
      <dgm:prSet presAssocID="{4EABD813-1123-411E-AAA3-7F72295CEA81}" presName="textRect" presStyleLbl="revTx" presStyleIdx="1" presStyleCnt="3">
        <dgm:presLayoutVars>
          <dgm:chMax val="1"/>
          <dgm:chPref val="1"/>
        </dgm:presLayoutVars>
      </dgm:prSet>
      <dgm:spPr/>
      <dgm:t>
        <a:bodyPr/>
        <a:lstStyle/>
        <a:p>
          <a:endParaRPr lang="pl-PL"/>
        </a:p>
      </dgm:t>
    </dgm:pt>
    <dgm:pt modelId="{869050B0-7F24-4E5D-B754-E9E503A6A57D}" type="pres">
      <dgm:prSet presAssocID="{5646BF45-DBC9-48E5-9897-80497D5FB631}" presName="sibTrans" presStyleCnt="0"/>
      <dgm:spPr/>
    </dgm:pt>
    <dgm:pt modelId="{1C4C55A9-2101-412B-A0FF-98BC710976E7}" type="pres">
      <dgm:prSet presAssocID="{34E8CF4D-4B65-4C5E-B593-AF08D61DBADD}" presName="compNode" presStyleCnt="0"/>
      <dgm:spPr/>
    </dgm:pt>
    <dgm:pt modelId="{B4BF5F10-F4A1-41D0-97ED-C2BD36451E30}" type="pres">
      <dgm:prSet presAssocID="{34E8CF4D-4B65-4C5E-B593-AF08D61DBAD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Clapper board"/>
        </a:ext>
      </dgm:extLst>
    </dgm:pt>
    <dgm:pt modelId="{B66D314F-34C8-459C-AEFA-4620EC7557E3}" type="pres">
      <dgm:prSet presAssocID="{34E8CF4D-4B65-4C5E-B593-AF08D61DBADD}" presName="spaceRect" presStyleCnt="0"/>
      <dgm:spPr/>
    </dgm:pt>
    <dgm:pt modelId="{45E4671C-CC80-4414-B431-AFBC3A393E35}" type="pres">
      <dgm:prSet presAssocID="{34E8CF4D-4B65-4C5E-B593-AF08D61DBADD}" presName="textRect" presStyleLbl="revTx" presStyleIdx="2" presStyleCnt="3">
        <dgm:presLayoutVars>
          <dgm:chMax val="1"/>
          <dgm:chPref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A5F9FAEC-2811-42CA-A8B5-79C3696DC67F}" srcId="{599F964F-62C7-4434-8423-1797BE37578B}" destId="{F4247A99-6676-4419-AE73-69A6B9787FFC}" srcOrd="0" destOrd="0" parTransId="{FECD5B9A-52D1-4E18-AAB4-95CA54723D2D}" sibTransId="{FED70594-39E5-41D4-9598-124403E2E867}"/>
    <dgm:cxn modelId="{42786A9C-6E48-4A0D-A683-5E18D4A3ED19}" type="presOf" srcId="{599F964F-62C7-4434-8423-1797BE37578B}" destId="{52A6222E-27C3-40D0-B869-90701AC8B961}" srcOrd="0" destOrd="0" presId="urn:microsoft.com/office/officeart/2018/2/layout/IconLabelList"/>
    <dgm:cxn modelId="{36B61A03-1A91-413A-A57D-35C40A996979}" type="presOf" srcId="{4EABD813-1123-411E-AAA3-7F72295CEA81}" destId="{EE5BD2E2-9596-4514-8C0B-C7DC397B938E}" srcOrd="0" destOrd="0" presId="urn:microsoft.com/office/officeart/2018/2/layout/IconLabelList"/>
    <dgm:cxn modelId="{2BB5E3DA-0648-4ED2-8903-04F802E5BD2E}" srcId="{599F964F-62C7-4434-8423-1797BE37578B}" destId="{34E8CF4D-4B65-4C5E-B593-AF08D61DBADD}" srcOrd="2" destOrd="0" parTransId="{16FF40B7-E978-4B9F-A69F-ED9611810038}" sibTransId="{0163A99B-49B0-45AA-AFB6-93BC276192CE}"/>
    <dgm:cxn modelId="{E2518495-C37C-451A-9D78-E47310F418FA}" type="presOf" srcId="{34E8CF4D-4B65-4C5E-B593-AF08D61DBADD}" destId="{45E4671C-CC80-4414-B431-AFBC3A393E35}" srcOrd="0" destOrd="0" presId="urn:microsoft.com/office/officeart/2018/2/layout/IconLabelList"/>
    <dgm:cxn modelId="{09D2F922-3391-481D-8459-5D2EA004B5B7}" srcId="{599F964F-62C7-4434-8423-1797BE37578B}" destId="{4EABD813-1123-411E-AAA3-7F72295CEA81}" srcOrd="1" destOrd="0" parTransId="{88861E43-B3FB-412C-9BE1-6918C8F5C763}" sibTransId="{5646BF45-DBC9-48E5-9897-80497D5FB631}"/>
    <dgm:cxn modelId="{E159D041-9926-4CDB-B5F6-20AE89A5CB96}" type="presOf" srcId="{F4247A99-6676-4419-AE73-69A6B9787FFC}" destId="{A1F48021-8508-46ED-825C-C2D80484371C}" srcOrd="0" destOrd="0" presId="urn:microsoft.com/office/officeart/2018/2/layout/IconLabelList"/>
    <dgm:cxn modelId="{67D3A146-13E4-4F2A-8F66-A3D9F3F8D951}" type="presParOf" srcId="{52A6222E-27C3-40D0-B869-90701AC8B961}" destId="{74B05E31-B04F-4A24-99D2-2C84EE69F957}" srcOrd="0" destOrd="0" presId="urn:microsoft.com/office/officeart/2018/2/layout/IconLabelList"/>
    <dgm:cxn modelId="{263B5511-BDAE-4716-9D48-74E735B30ADA}" type="presParOf" srcId="{74B05E31-B04F-4A24-99D2-2C84EE69F957}" destId="{8BADE2B6-FB7A-48A7-9DEC-F3325C169C82}" srcOrd="0" destOrd="0" presId="urn:microsoft.com/office/officeart/2018/2/layout/IconLabelList"/>
    <dgm:cxn modelId="{9146EDEE-4233-49CD-B4AB-71C9B4CD649B}" type="presParOf" srcId="{74B05E31-B04F-4A24-99D2-2C84EE69F957}" destId="{262595AB-7831-4132-9EC9-28F861413923}" srcOrd="1" destOrd="0" presId="urn:microsoft.com/office/officeart/2018/2/layout/IconLabelList"/>
    <dgm:cxn modelId="{9C8DA479-0E0F-421D-AFC2-19AB519141EF}" type="presParOf" srcId="{74B05E31-B04F-4A24-99D2-2C84EE69F957}" destId="{A1F48021-8508-46ED-825C-C2D80484371C}" srcOrd="2" destOrd="0" presId="urn:microsoft.com/office/officeart/2018/2/layout/IconLabelList"/>
    <dgm:cxn modelId="{B674CDBA-3B4E-4A04-90FE-26CF5BF2E2FB}" type="presParOf" srcId="{52A6222E-27C3-40D0-B869-90701AC8B961}" destId="{CD01E6A4-3870-4D1A-B8F7-D3412F412B5F}" srcOrd="1" destOrd="0" presId="urn:microsoft.com/office/officeart/2018/2/layout/IconLabelList"/>
    <dgm:cxn modelId="{25005749-4A7B-485D-86FE-3CEB4A75C974}" type="presParOf" srcId="{52A6222E-27C3-40D0-B869-90701AC8B961}" destId="{7EA1537D-55B8-4EAC-BB8C-AC1B21B83BEB}" srcOrd="2" destOrd="0" presId="urn:microsoft.com/office/officeart/2018/2/layout/IconLabelList"/>
    <dgm:cxn modelId="{D9B598EF-5940-4FF2-A4E6-77D5EF8360BD}" type="presParOf" srcId="{7EA1537D-55B8-4EAC-BB8C-AC1B21B83BEB}" destId="{E4EDE24E-84A4-48EB-944A-C8436953187F}" srcOrd="0" destOrd="0" presId="urn:microsoft.com/office/officeart/2018/2/layout/IconLabelList"/>
    <dgm:cxn modelId="{D85AD8DC-5378-42B9-85CA-0631DEB3AEDB}" type="presParOf" srcId="{7EA1537D-55B8-4EAC-BB8C-AC1B21B83BEB}" destId="{9DB6E32B-A60D-40C2-BC41-248880786DA2}" srcOrd="1" destOrd="0" presId="urn:microsoft.com/office/officeart/2018/2/layout/IconLabelList"/>
    <dgm:cxn modelId="{0D1EA797-C020-4E48-9FB0-0DB13E46E89B}" type="presParOf" srcId="{7EA1537D-55B8-4EAC-BB8C-AC1B21B83BEB}" destId="{EE5BD2E2-9596-4514-8C0B-C7DC397B938E}" srcOrd="2" destOrd="0" presId="urn:microsoft.com/office/officeart/2018/2/layout/IconLabelList"/>
    <dgm:cxn modelId="{9A8BDF41-CEBC-4071-A7C8-B45001BCE531}" type="presParOf" srcId="{52A6222E-27C3-40D0-B869-90701AC8B961}" destId="{869050B0-7F24-4E5D-B754-E9E503A6A57D}" srcOrd="3" destOrd="0" presId="urn:microsoft.com/office/officeart/2018/2/layout/IconLabelList"/>
    <dgm:cxn modelId="{B1070E24-79E3-4F45-BCFE-7B4EC9A9E90F}" type="presParOf" srcId="{52A6222E-27C3-40D0-B869-90701AC8B961}" destId="{1C4C55A9-2101-412B-A0FF-98BC710976E7}" srcOrd="4" destOrd="0" presId="urn:microsoft.com/office/officeart/2018/2/layout/IconLabelList"/>
    <dgm:cxn modelId="{48CA15AD-5E0D-4755-BCFA-7E72427E5546}" type="presParOf" srcId="{1C4C55A9-2101-412B-A0FF-98BC710976E7}" destId="{B4BF5F10-F4A1-41D0-97ED-C2BD36451E30}" srcOrd="0" destOrd="0" presId="urn:microsoft.com/office/officeart/2018/2/layout/IconLabelList"/>
    <dgm:cxn modelId="{0B2D9D74-616D-405E-A66F-659DFD290FC8}" type="presParOf" srcId="{1C4C55A9-2101-412B-A0FF-98BC710976E7}" destId="{B66D314F-34C8-459C-AEFA-4620EC7557E3}" srcOrd="1" destOrd="0" presId="urn:microsoft.com/office/officeart/2018/2/layout/IconLabelList"/>
    <dgm:cxn modelId="{87DCD8AC-FDCB-4ADF-8F13-A04DDCC9E228}" type="presParOf" srcId="{1C4C55A9-2101-412B-A0FF-98BC710976E7}" destId="{45E4671C-CC80-4414-B431-AFBC3A393E3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AFF7117-7383-48F8-A368-6A2A93D4476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8CF0631-DDD4-4FD8-982D-650AEDFAD6C4}">
      <dgm:prSet/>
      <dgm:spPr/>
      <dgm:t>
        <a:bodyPr/>
        <a:lstStyle/>
        <a:p>
          <a:r>
            <a:rPr lang="pl-PL"/>
            <a:t>Wprowadzenie</a:t>
          </a:r>
          <a:endParaRPr lang="en-US"/>
        </a:p>
      </dgm:t>
    </dgm:pt>
    <dgm:pt modelId="{6FA180B1-1D63-4514-99AA-F488D27A2191}" type="parTrans" cxnId="{E732086D-4D79-4F38-B98A-64241C46ADD6}">
      <dgm:prSet/>
      <dgm:spPr/>
      <dgm:t>
        <a:bodyPr/>
        <a:lstStyle/>
        <a:p>
          <a:endParaRPr lang="en-US"/>
        </a:p>
      </dgm:t>
    </dgm:pt>
    <dgm:pt modelId="{29D2A21B-54EA-46CC-8D87-253E336391FC}" type="sibTrans" cxnId="{E732086D-4D79-4F38-B98A-64241C46ADD6}">
      <dgm:prSet/>
      <dgm:spPr/>
      <dgm:t>
        <a:bodyPr/>
        <a:lstStyle/>
        <a:p>
          <a:endParaRPr lang="en-US"/>
        </a:p>
      </dgm:t>
    </dgm:pt>
    <dgm:pt modelId="{3455AA6C-FA8C-4A2F-9B67-E856F3D88243}">
      <dgm:prSet/>
      <dgm:spPr/>
      <dgm:t>
        <a:bodyPr/>
        <a:lstStyle/>
        <a:p>
          <a:r>
            <a:rPr lang="pl-PL"/>
            <a:t>Sceny wstępne (wydarzenia wcześniejsze – wspólna pamięć)</a:t>
          </a:r>
          <a:endParaRPr lang="en-US"/>
        </a:p>
      </dgm:t>
    </dgm:pt>
    <dgm:pt modelId="{AB8D55E9-C2D9-4EBC-9238-141B4A7B748A}" type="parTrans" cxnId="{58B2A8DE-F36F-41A4-A8CC-2269959FEB30}">
      <dgm:prSet/>
      <dgm:spPr/>
      <dgm:t>
        <a:bodyPr/>
        <a:lstStyle/>
        <a:p>
          <a:endParaRPr lang="en-US"/>
        </a:p>
      </dgm:t>
    </dgm:pt>
    <dgm:pt modelId="{5063F076-F45C-4F25-A604-A1E4D2049308}" type="sibTrans" cxnId="{58B2A8DE-F36F-41A4-A8CC-2269959FEB30}">
      <dgm:prSet/>
      <dgm:spPr/>
      <dgm:t>
        <a:bodyPr/>
        <a:lstStyle/>
        <a:p>
          <a:endParaRPr lang="en-US"/>
        </a:p>
      </dgm:t>
    </dgm:pt>
    <dgm:pt modelId="{8CF66464-5722-46B5-9F6D-681B780E1B91}">
      <dgm:prSet/>
      <dgm:spPr/>
      <dgm:t>
        <a:bodyPr/>
        <a:lstStyle/>
        <a:p>
          <a:r>
            <a:rPr lang="pl-PL"/>
            <a:t>Larp właściwy (sceny wspólne, czas rzeczywisty)</a:t>
          </a:r>
          <a:endParaRPr lang="en-US"/>
        </a:p>
      </dgm:t>
    </dgm:pt>
    <dgm:pt modelId="{B66BBD90-D075-4C29-8CD0-8F5DE5DD72B3}" type="parTrans" cxnId="{70139304-A654-49D9-8CF9-30E39343C9DF}">
      <dgm:prSet/>
      <dgm:spPr/>
      <dgm:t>
        <a:bodyPr/>
        <a:lstStyle/>
        <a:p>
          <a:endParaRPr lang="en-US"/>
        </a:p>
      </dgm:t>
    </dgm:pt>
    <dgm:pt modelId="{7D3DFA85-815E-4245-93D1-C3FCA7EE8494}" type="sibTrans" cxnId="{70139304-A654-49D9-8CF9-30E39343C9DF}">
      <dgm:prSet/>
      <dgm:spPr/>
      <dgm:t>
        <a:bodyPr/>
        <a:lstStyle/>
        <a:p>
          <a:endParaRPr lang="en-US"/>
        </a:p>
      </dgm:t>
    </dgm:pt>
    <dgm:pt modelId="{CC97FA31-1BAC-42E5-9045-548B765E26C4}" type="pres">
      <dgm:prSet presAssocID="{CAFF7117-7383-48F8-A368-6A2A93D44767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l-PL"/>
        </a:p>
      </dgm:t>
    </dgm:pt>
    <dgm:pt modelId="{174B0359-C033-4406-A99F-E21C34792D95}" type="pres">
      <dgm:prSet presAssocID="{B8CF0631-DDD4-4FD8-982D-650AEDFAD6C4}" presName="thickLine" presStyleLbl="alignNode1" presStyleIdx="0" presStyleCnt="3"/>
      <dgm:spPr/>
    </dgm:pt>
    <dgm:pt modelId="{35104E97-FD9D-4430-877C-D3F25B2E946E}" type="pres">
      <dgm:prSet presAssocID="{B8CF0631-DDD4-4FD8-982D-650AEDFAD6C4}" presName="horz1" presStyleCnt="0"/>
      <dgm:spPr/>
    </dgm:pt>
    <dgm:pt modelId="{06A875F2-C297-4E55-BEB4-151DB556731D}" type="pres">
      <dgm:prSet presAssocID="{B8CF0631-DDD4-4FD8-982D-650AEDFAD6C4}" presName="tx1" presStyleLbl="revTx" presStyleIdx="0" presStyleCnt="3"/>
      <dgm:spPr/>
      <dgm:t>
        <a:bodyPr/>
        <a:lstStyle/>
        <a:p>
          <a:endParaRPr lang="pl-PL"/>
        </a:p>
      </dgm:t>
    </dgm:pt>
    <dgm:pt modelId="{FD71D6C1-8342-4D0C-9362-5D50E13384A4}" type="pres">
      <dgm:prSet presAssocID="{B8CF0631-DDD4-4FD8-982D-650AEDFAD6C4}" presName="vert1" presStyleCnt="0"/>
      <dgm:spPr/>
    </dgm:pt>
    <dgm:pt modelId="{468A70F3-B909-4926-B91F-EED37B6DCE28}" type="pres">
      <dgm:prSet presAssocID="{3455AA6C-FA8C-4A2F-9B67-E856F3D88243}" presName="thickLine" presStyleLbl="alignNode1" presStyleIdx="1" presStyleCnt="3"/>
      <dgm:spPr/>
    </dgm:pt>
    <dgm:pt modelId="{67CB4445-219E-4FBC-BEF4-C7B54FFAABD4}" type="pres">
      <dgm:prSet presAssocID="{3455AA6C-FA8C-4A2F-9B67-E856F3D88243}" presName="horz1" presStyleCnt="0"/>
      <dgm:spPr/>
    </dgm:pt>
    <dgm:pt modelId="{04697AEE-89A4-4A6B-B482-C84668A0B783}" type="pres">
      <dgm:prSet presAssocID="{3455AA6C-FA8C-4A2F-9B67-E856F3D88243}" presName="tx1" presStyleLbl="revTx" presStyleIdx="1" presStyleCnt="3"/>
      <dgm:spPr/>
      <dgm:t>
        <a:bodyPr/>
        <a:lstStyle/>
        <a:p>
          <a:endParaRPr lang="pl-PL"/>
        </a:p>
      </dgm:t>
    </dgm:pt>
    <dgm:pt modelId="{D87E57B0-7CC0-4D71-BCFD-EC54381AC628}" type="pres">
      <dgm:prSet presAssocID="{3455AA6C-FA8C-4A2F-9B67-E856F3D88243}" presName="vert1" presStyleCnt="0"/>
      <dgm:spPr/>
    </dgm:pt>
    <dgm:pt modelId="{450B1598-889E-42F0-AF5C-6241BAE9B37C}" type="pres">
      <dgm:prSet presAssocID="{8CF66464-5722-46B5-9F6D-681B780E1B91}" presName="thickLine" presStyleLbl="alignNode1" presStyleIdx="2" presStyleCnt="3"/>
      <dgm:spPr/>
    </dgm:pt>
    <dgm:pt modelId="{139C8E17-7130-4408-85C5-43D28D262BD4}" type="pres">
      <dgm:prSet presAssocID="{8CF66464-5722-46B5-9F6D-681B780E1B91}" presName="horz1" presStyleCnt="0"/>
      <dgm:spPr/>
    </dgm:pt>
    <dgm:pt modelId="{F260ACEB-ECC7-4C7A-A595-D765A0AEB0BC}" type="pres">
      <dgm:prSet presAssocID="{8CF66464-5722-46B5-9F6D-681B780E1B91}" presName="tx1" presStyleLbl="revTx" presStyleIdx="2" presStyleCnt="3"/>
      <dgm:spPr/>
      <dgm:t>
        <a:bodyPr/>
        <a:lstStyle/>
        <a:p>
          <a:endParaRPr lang="pl-PL"/>
        </a:p>
      </dgm:t>
    </dgm:pt>
    <dgm:pt modelId="{CDBB13A3-B3EE-4D54-A284-3C4E95EB89E5}" type="pres">
      <dgm:prSet presAssocID="{8CF66464-5722-46B5-9F6D-681B780E1B91}" presName="vert1" presStyleCnt="0"/>
      <dgm:spPr/>
    </dgm:pt>
  </dgm:ptLst>
  <dgm:cxnLst>
    <dgm:cxn modelId="{982DBE08-E02B-44AF-BD2F-22F2F4BA2197}" type="presOf" srcId="{CAFF7117-7383-48F8-A368-6A2A93D44767}" destId="{CC97FA31-1BAC-42E5-9045-548B765E26C4}" srcOrd="0" destOrd="0" presId="urn:microsoft.com/office/officeart/2008/layout/LinedList"/>
    <dgm:cxn modelId="{4BEB824A-97C1-49BB-BBD5-1E984317B599}" type="presOf" srcId="{3455AA6C-FA8C-4A2F-9B67-E856F3D88243}" destId="{04697AEE-89A4-4A6B-B482-C84668A0B783}" srcOrd="0" destOrd="0" presId="urn:microsoft.com/office/officeart/2008/layout/LinedList"/>
    <dgm:cxn modelId="{70139304-A654-49D9-8CF9-30E39343C9DF}" srcId="{CAFF7117-7383-48F8-A368-6A2A93D44767}" destId="{8CF66464-5722-46B5-9F6D-681B780E1B91}" srcOrd="2" destOrd="0" parTransId="{B66BBD90-D075-4C29-8CD0-8F5DE5DD72B3}" sibTransId="{7D3DFA85-815E-4245-93D1-C3FCA7EE8494}"/>
    <dgm:cxn modelId="{DD23B5F5-BCAC-49B5-B3B5-BE42F6388DCC}" type="presOf" srcId="{8CF66464-5722-46B5-9F6D-681B780E1B91}" destId="{F260ACEB-ECC7-4C7A-A595-D765A0AEB0BC}" srcOrd="0" destOrd="0" presId="urn:microsoft.com/office/officeart/2008/layout/LinedList"/>
    <dgm:cxn modelId="{A7E3F387-DC10-43A3-A9FE-64A4F83C133B}" type="presOf" srcId="{B8CF0631-DDD4-4FD8-982D-650AEDFAD6C4}" destId="{06A875F2-C297-4E55-BEB4-151DB556731D}" srcOrd="0" destOrd="0" presId="urn:microsoft.com/office/officeart/2008/layout/LinedList"/>
    <dgm:cxn modelId="{58B2A8DE-F36F-41A4-A8CC-2269959FEB30}" srcId="{CAFF7117-7383-48F8-A368-6A2A93D44767}" destId="{3455AA6C-FA8C-4A2F-9B67-E856F3D88243}" srcOrd="1" destOrd="0" parTransId="{AB8D55E9-C2D9-4EBC-9238-141B4A7B748A}" sibTransId="{5063F076-F45C-4F25-A604-A1E4D2049308}"/>
    <dgm:cxn modelId="{E732086D-4D79-4F38-B98A-64241C46ADD6}" srcId="{CAFF7117-7383-48F8-A368-6A2A93D44767}" destId="{B8CF0631-DDD4-4FD8-982D-650AEDFAD6C4}" srcOrd="0" destOrd="0" parTransId="{6FA180B1-1D63-4514-99AA-F488D27A2191}" sibTransId="{29D2A21B-54EA-46CC-8D87-253E336391FC}"/>
    <dgm:cxn modelId="{A7967456-3DFD-454B-9AA2-22FD9D442FCF}" type="presParOf" srcId="{CC97FA31-1BAC-42E5-9045-548B765E26C4}" destId="{174B0359-C033-4406-A99F-E21C34792D95}" srcOrd="0" destOrd="0" presId="urn:microsoft.com/office/officeart/2008/layout/LinedList"/>
    <dgm:cxn modelId="{8BCB531B-B0C3-403C-B9CE-DD0B5B51EA99}" type="presParOf" srcId="{CC97FA31-1BAC-42E5-9045-548B765E26C4}" destId="{35104E97-FD9D-4430-877C-D3F25B2E946E}" srcOrd="1" destOrd="0" presId="urn:microsoft.com/office/officeart/2008/layout/LinedList"/>
    <dgm:cxn modelId="{E1AA4222-8A6A-4E08-AC9F-5B801CA22437}" type="presParOf" srcId="{35104E97-FD9D-4430-877C-D3F25B2E946E}" destId="{06A875F2-C297-4E55-BEB4-151DB556731D}" srcOrd="0" destOrd="0" presId="urn:microsoft.com/office/officeart/2008/layout/LinedList"/>
    <dgm:cxn modelId="{EE8F726E-68A5-472A-A8F4-855865527CAA}" type="presParOf" srcId="{35104E97-FD9D-4430-877C-D3F25B2E946E}" destId="{FD71D6C1-8342-4D0C-9362-5D50E13384A4}" srcOrd="1" destOrd="0" presId="urn:microsoft.com/office/officeart/2008/layout/LinedList"/>
    <dgm:cxn modelId="{A3E66DC4-44EC-4445-B6AF-CB15AA90142B}" type="presParOf" srcId="{CC97FA31-1BAC-42E5-9045-548B765E26C4}" destId="{468A70F3-B909-4926-B91F-EED37B6DCE28}" srcOrd="2" destOrd="0" presId="urn:microsoft.com/office/officeart/2008/layout/LinedList"/>
    <dgm:cxn modelId="{A2B57E98-D333-4DAE-8D7B-4506E87EF910}" type="presParOf" srcId="{CC97FA31-1BAC-42E5-9045-548B765E26C4}" destId="{67CB4445-219E-4FBC-BEF4-C7B54FFAABD4}" srcOrd="3" destOrd="0" presId="urn:microsoft.com/office/officeart/2008/layout/LinedList"/>
    <dgm:cxn modelId="{533B45B2-C73E-451D-9F81-8054FDD3C098}" type="presParOf" srcId="{67CB4445-219E-4FBC-BEF4-C7B54FFAABD4}" destId="{04697AEE-89A4-4A6B-B482-C84668A0B783}" srcOrd="0" destOrd="0" presId="urn:microsoft.com/office/officeart/2008/layout/LinedList"/>
    <dgm:cxn modelId="{3D92291E-6028-42D6-834B-4B027660350D}" type="presParOf" srcId="{67CB4445-219E-4FBC-BEF4-C7B54FFAABD4}" destId="{D87E57B0-7CC0-4D71-BCFD-EC54381AC628}" srcOrd="1" destOrd="0" presId="urn:microsoft.com/office/officeart/2008/layout/LinedList"/>
    <dgm:cxn modelId="{B152E78B-EBF6-49F7-96B9-EFC24F4D37A9}" type="presParOf" srcId="{CC97FA31-1BAC-42E5-9045-548B765E26C4}" destId="{450B1598-889E-42F0-AF5C-6241BAE9B37C}" srcOrd="4" destOrd="0" presId="urn:microsoft.com/office/officeart/2008/layout/LinedList"/>
    <dgm:cxn modelId="{C7547D12-855C-48C1-A273-5B808CA68E5D}" type="presParOf" srcId="{CC97FA31-1BAC-42E5-9045-548B765E26C4}" destId="{139C8E17-7130-4408-85C5-43D28D262BD4}" srcOrd="5" destOrd="0" presId="urn:microsoft.com/office/officeart/2008/layout/LinedList"/>
    <dgm:cxn modelId="{BF33064B-1C03-47A7-BE0A-A9EDFCFDD315}" type="presParOf" srcId="{139C8E17-7130-4408-85C5-43D28D262BD4}" destId="{F260ACEB-ECC7-4C7A-A595-D765A0AEB0BC}" srcOrd="0" destOrd="0" presId="urn:microsoft.com/office/officeart/2008/layout/LinedList"/>
    <dgm:cxn modelId="{91CC2198-338F-4CB2-86C3-C0A3FAB82C98}" type="presParOf" srcId="{139C8E17-7130-4408-85C5-43D28D262BD4}" destId="{CDBB13A3-B3EE-4D54-A284-3C4E95EB89E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7592A86-0DAE-4BAF-AA96-BD52871BD32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152E76A-DC2A-4789-BB75-BF8A80277E6D}">
      <dgm:prSet/>
      <dgm:spPr/>
      <dgm:t>
        <a:bodyPr/>
        <a:lstStyle/>
        <a:p>
          <a:r>
            <a:rPr lang="pl-PL" dirty="0">
              <a:latin typeface="Book Antiqua" panose="02040602050305030304" pitchFamily="18" charset="0"/>
              <a:ea typeface="Cambria" panose="02040503050406030204" pitchFamily="18" charset="0"/>
            </a:rPr>
            <a:t>Wykorzystanie gotowych scenariuszy przez nauczyciela do niewielkich larpów w warunkach klasowych</a:t>
          </a:r>
          <a:endParaRPr lang="en-US" dirty="0">
            <a:latin typeface="Book Antiqua" panose="02040602050305030304" pitchFamily="18" charset="0"/>
            <a:ea typeface="Cambria" panose="02040503050406030204" pitchFamily="18" charset="0"/>
          </a:endParaRPr>
        </a:p>
      </dgm:t>
    </dgm:pt>
    <dgm:pt modelId="{75FA3D61-BB64-4695-9D3D-828C77EC240E}" type="parTrans" cxnId="{D6D4C332-60BB-44E2-9A13-DEBBAAB80F37}">
      <dgm:prSet/>
      <dgm:spPr/>
      <dgm:t>
        <a:bodyPr/>
        <a:lstStyle/>
        <a:p>
          <a:endParaRPr lang="en-US"/>
        </a:p>
      </dgm:t>
    </dgm:pt>
    <dgm:pt modelId="{55D6A6AF-82A6-4E03-9F18-28473E220E49}" type="sibTrans" cxnId="{D6D4C332-60BB-44E2-9A13-DEBBAAB80F37}">
      <dgm:prSet/>
      <dgm:spPr/>
      <dgm:t>
        <a:bodyPr/>
        <a:lstStyle/>
        <a:p>
          <a:endParaRPr lang="en-US"/>
        </a:p>
      </dgm:t>
    </dgm:pt>
    <dgm:pt modelId="{A2907504-E285-457E-B361-C8ACF86D14F2}">
      <dgm:prSet/>
      <dgm:spPr/>
      <dgm:t>
        <a:bodyPr/>
        <a:lstStyle/>
        <a:p>
          <a:r>
            <a:rPr lang="pl-PL" dirty="0">
              <a:latin typeface="Book Antiqua" panose="02040602050305030304" pitchFamily="18" charset="0"/>
              <a:ea typeface="Cambria" panose="02040503050406030204" pitchFamily="18" charset="0"/>
            </a:rPr>
            <a:t>Udział uczniów w larpie organizowanym przez kogoś z zewnątrz</a:t>
          </a:r>
          <a:endParaRPr lang="en-US" dirty="0">
            <a:latin typeface="Book Antiqua" panose="02040602050305030304" pitchFamily="18" charset="0"/>
            <a:ea typeface="Cambria" panose="02040503050406030204" pitchFamily="18" charset="0"/>
          </a:endParaRPr>
        </a:p>
      </dgm:t>
    </dgm:pt>
    <dgm:pt modelId="{FD816C80-A3A7-4525-9164-EBAC16EB7CD9}" type="parTrans" cxnId="{DA898144-AE76-47EC-9AAA-4473DD2B4301}">
      <dgm:prSet/>
      <dgm:spPr/>
      <dgm:t>
        <a:bodyPr/>
        <a:lstStyle/>
        <a:p>
          <a:endParaRPr lang="en-US"/>
        </a:p>
      </dgm:t>
    </dgm:pt>
    <dgm:pt modelId="{2109A279-06E3-4C40-8A13-AD25508FB6D5}" type="sibTrans" cxnId="{DA898144-AE76-47EC-9AAA-4473DD2B4301}">
      <dgm:prSet/>
      <dgm:spPr/>
      <dgm:t>
        <a:bodyPr/>
        <a:lstStyle/>
        <a:p>
          <a:endParaRPr lang="en-US"/>
        </a:p>
      </dgm:t>
    </dgm:pt>
    <dgm:pt modelId="{42057507-067D-4B60-A70C-6CAEE485353E}">
      <dgm:prSet/>
      <dgm:spPr/>
      <dgm:t>
        <a:bodyPr/>
        <a:lstStyle/>
        <a:p>
          <a:r>
            <a:rPr lang="pl-PL" dirty="0">
              <a:latin typeface="Book Antiqua" panose="02040602050305030304" pitchFamily="18" charset="0"/>
              <a:ea typeface="Cambria" panose="02040503050406030204" pitchFamily="18" charset="0"/>
            </a:rPr>
            <a:t>Zaangażowanie uczniów w tworzenie scenariusza larpowego (warsztaty)</a:t>
          </a:r>
          <a:endParaRPr lang="en-US" dirty="0">
            <a:latin typeface="Book Antiqua" panose="02040602050305030304" pitchFamily="18" charset="0"/>
            <a:ea typeface="Cambria" panose="02040503050406030204" pitchFamily="18" charset="0"/>
          </a:endParaRPr>
        </a:p>
      </dgm:t>
    </dgm:pt>
    <dgm:pt modelId="{AF3FCD8F-CCE0-41E8-89E7-78218D14FE78}" type="parTrans" cxnId="{1E66B791-2EB1-4DC2-971A-F8DEB2690B35}">
      <dgm:prSet/>
      <dgm:spPr/>
      <dgm:t>
        <a:bodyPr/>
        <a:lstStyle/>
        <a:p>
          <a:endParaRPr lang="en-US"/>
        </a:p>
      </dgm:t>
    </dgm:pt>
    <dgm:pt modelId="{C006D4D6-D3ED-4FC0-80E0-E7EEA8367BAF}" type="sibTrans" cxnId="{1E66B791-2EB1-4DC2-971A-F8DEB2690B35}">
      <dgm:prSet/>
      <dgm:spPr/>
      <dgm:t>
        <a:bodyPr/>
        <a:lstStyle/>
        <a:p>
          <a:endParaRPr lang="en-US"/>
        </a:p>
      </dgm:t>
    </dgm:pt>
    <dgm:pt modelId="{F1C7F06B-24E9-4E7D-B126-2ECA304CD5F4}" type="pres">
      <dgm:prSet presAssocID="{97592A86-0DAE-4BAF-AA96-BD52871BD32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6B3CB039-1AFD-4A5D-9242-7793F9855193}" type="pres">
      <dgm:prSet presAssocID="{7152E76A-DC2A-4789-BB75-BF8A80277E6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E804840-982C-4087-BE6E-2B4F8FAC9567}" type="pres">
      <dgm:prSet presAssocID="{55D6A6AF-82A6-4E03-9F18-28473E220E49}" presName="spacer" presStyleCnt="0"/>
      <dgm:spPr/>
    </dgm:pt>
    <dgm:pt modelId="{61B2EFD1-9D4C-4877-97B0-4C21E7B8FD3B}" type="pres">
      <dgm:prSet presAssocID="{A2907504-E285-457E-B361-C8ACF86D14F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6DE338B-839F-445D-9D9A-D62C5149A54C}" type="pres">
      <dgm:prSet presAssocID="{2109A279-06E3-4C40-8A13-AD25508FB6D5}" presName="spacer" presStyleCnt="0"/>
      <dgm:spPr/>
    </dgm:pt>
    <dgm:pt modelId="{1F62ECF2-A004-4D3A-B832-21B37E9594AC}" type="pres">
      <dgm:prSet presAssocID="{42057507-067D-4B60-A70C-6CAEE485353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A68D5641-24E3-4E5F-BD09-E6CCD872674B}" type="presOf" srcId="{42057507-067D-4B60-A70C-6CAEE485353E}" destId="{1F62ECF2-A004-4D3A-B832-21B37E9594AC}" srcOrd="0" destOrd="0" presId="urn:microsoft.com/office/officeart/2005/8/layout/vList2"/>
    <dgm:cxn modelId="{F5A10A1E-7C41-4226-BBAF-F8EDEE635550}" type="presOf" srcId="{97592A86-0DAE-4BAF-AA96-BD52871BD328}" destId="{F1C7F06B-24E9-4E7D-B126-2ECA304CD5F4}" srcOrd="0" destOrd="0" presId="urn:microsoft.com/office/officeart/2005/8/layout/vList2"/>
    <dgm:cxn modelId="{1E66B791-2EB1-4DC2-971A-F8DEB2690B35}" srcId="{97592A86-0DAE-4BAF-AA96-BD52871BD328}" destId="{42057507-067D-4B60-A70C-6CAEE485353E}" srcOrd="2" destOrd="0" parTransId="{AF3FCD8F-CCE0-41E8-89E7-78218D14FE78}" sibTransId="{C006D4D6-D3ED-4FC0-80E0-E7EEA8367BAF}"/>
    <dgm:cxn modelId="{DA898144-AE76-47EC-9AAA-4473DD2B4301}" srcId="{97592A86-0DAE-4BAF-AA96-BD52871BD328}" destId="{A2907504-E285-457E-B361-C8ACF86D14F2}" srcOrd="1" destOrd="0" parTransId="{FD816C80-A3A7-4525-9164-EBAC16EB7CD9}" sibTransId="{2109A279-06E3-4C40-8A13-AD25508FB6D5}"/>
    <dgm:cxn modelId="{34236CC5-1083-4C66-8600-AF43E03BEA35}" type="presOf" srcId="{A2907504-E285-457E-B361-C8ACF86D14F2}" destId="{61B2EFD1-9D4C-4877-97B0-4C21E7B8FD3B}" srcOrd="0" destOrd="0" presId="urn:microsoft.com/office/officeart/2005/8/layout/vList2"/>
    <dgm:cxn modelId="{BFA2A15A-87C5-41F3-9F15-AECC497C3DC9}" type="presOf" srcId="{7152E76A-DC2A-4789-BB75-BF8A80277E6D}" destId="{6B3CB039-1AFD-4A5D-9242-7793F9855193}" srcOrd="0" destOrd="0" presId="urn:microsoft.com/office/officeart/2005/8/layout/vList2"/>
    <dgm:cxn modelId="{D6D4C332-60BB-44E2-9A13-DEBBAAB80F37}" srcId="{97592A86-0DAE-4BAF-AA96-BD52871BD328}" destId="{7152E76A-DC2A-4789-BB75-BF8A80277E6D}" srcOrd="0" destOrd="0" parTransId="{75FA3D61-BB64-4695-9D3D-828C77EC240E}" sibTransId="{55D6A6AF-82A6-4E03-9F18-28473E220E49}"/>
    <dgm:cxn modelId="{81F76B49-5AA2-4B53-9A6A-20EB02B6715C}" type="presParOf" srcId="{F1C7F06B-24E9-4E7D-B126-2ECA304CD5F4}" destId="{6B3CB039-1AFD-4A5D-9242-7793F9855193}" srcOrd="0" destOrd="0" presId="urn:microsoft.com/office/officeart/2005/8/layout/vList2"/>
    <dgm:cxn modelId="{B7638CBB-0659-4B83-BE8C-A1F021E8BD69}" type="presParOf" srcId="{F1C7F06B-24E9-4E7D-B126-2ECA304CD5F4}" destId="{EE804840-982C-4087-BE6E-2B4F8FAC9567}" srcOrd="1" destOrd="0" presId="urn:microsoft.com/office/officeart/2005/8/layout/vList2"/>
    <dgm:cxn modelId="{B4B1D31E-A5A1-426C-9FA7-9AB3566E3644}" type="presParOf" srcId="{F1C7F06B-24E9-4E7D-B126-2ECA304CD5F4}" destId="{61B2EFD1-9D4C-4877-97B0-4C21E7B8FD3B}" srcOrd="2" destOrd="0" presId="urn:microsoft.com/office/officeart/2005/8/layout/vList2"/>
    <dgm:cxn modelId="{7AB014A9-E300-4E99-90AE-108C37F25BBA}" type="presParOf" srcId="{F1C7F06B-24E9-4E7D-B126-2ECA304CD5F4}" destId="{46DE338B-839F-445D-9D9A-D62C5149A54C}" srcOrd="3" destOrd="0" presId="urn:microsoft.com/office/officeart/2005/8/layout/vList2"/>
    <dgm:cxn modelId="{FECC01D1-F1E4-4195-8113-29753827383C}" type="presParOf" srcId="{F1C7F06B-24E9-4E7D-B126-2ECA304CD5F4}" destId="{1F62ECF2-A004-4D3A-B832-21B37E9594A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B2F3D1-FB50-4C5A-92BB-37F33004574F}">
      <dsp:nvSpPr>
        <dsp:cNvPr id="0" name=""/>
        <dsp:cNvSpPr/>
      </dsp:nvSpPr>
      <dsp:spPr>
        <a:xfrm>
          <a:off x="0" y="28421"/>
          <a:ext cx="10515600" cy="7195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kern="1200" dirty="0"/>
            <a:t>DZIEŃ PIERWSZY</a:t>
          </a:r>
          <a:endParaRPr lang="en-US" sz="3000" kern="1200" dirty="0"/>
        </a:p>
      </dsp:txBody>
      <dsp:txXfrm>
        <a:off x="35125" y="63546"/>
        <a:ext cx="10445350" cy="649299"/>
      </dsp:txXfrm>
    </dsp:sp>
    <dsp:sp modelId="{16936C72-4841-443B-8988-554675D8CC02}">
      <dsp:nvSpPr>
        <dsp:cNvPr id="0" name=""/>
        <dsp:cNvSpPr/>
      </dsp:nvSpPr>
      <dsp:spPr>
        <a:xfrm>
          <a:off x="0" y="747971"/>
          <a:ext cx="10515600" cy="2359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300" b="1" kern="1200" dirty="0"/>
            <a:t>Część pierwsza</a:t>
          </a:r>
          <a:endParaRPr lang="en-US" sz="2300" b="1" kern="1200" dirty="0"/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300" kern="1200" dirty="0"/>
            <a:t>O projekcie „Wspólne dziedzictwo – wspólne pasje”</a:t>
          </a:r>
          <a:endParaRPr lang="en-US" sz="2300" b="1" kern="1200" dirty="0"/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300" kern="1200" dirty="0"/>
            <a:t>Wspólna Dynastia – wprowadzenie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300" b="1" kern="1200" dirty="0"/>
            <a:t>Część druga</a:t>
          </a:r>
          <a:endParaRPr lang="en-US" sz="2300" b="1" kern="1200" dirty="0"/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300" kern="1200" dirty="0"/>
            <a:t>Larp „Unia Lubelska”</a:t>
          </a:r>
          <a:endParaRPr lang="en-US" sz="2300" b="1" kern="1200" dirty="0"/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300" b="0" kern="1200" dirty="0"/>
            <a:t>Dyskusja i zadanie</a:t>
          </a:r>
          <a:endParaRPr lang="en-US" sz="2300" b="0" kern="1200" dirty="0"/>
        </a:p>
      </dsp:txBody>
      <dsp:txXfrm>
        <a:off x="0" y="747971"/>
        <a:ext cx="10515600" cy="2359800"/>
      </dsp:txXfrm>
    </dsp:sp>
    <dsp:sp modelId="{9790C4DB-1DF1-474A-BDE8-EC4ED6D3A57C}">
      <dsp:nvSpPr>
        <dsp:cNvPr id="0" name=""/>
        <dsp:cNvSpPr/>
      </dsp:nvSpPr>
      <dsp:spPr>
        <a:xfrm>
          <a:off x="0" y="3107772"/>
          <a:ext cx="10515600" cy="71954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kern="1200" dirty="0"/>
            <a:t>DZIEŃ DRUGI</a:t>
          </a:r>
          <a:endParaRPr lang="en-US" sz="3000" kern="1200" dirty="0"/>
        </a:p>
      </dsp:txBody>
      <dsp:txXfrm>
        <a:off x="35125" y="3142897"/>
        <a:ext cx="10445350" cy="649299"/>
      </dsp:txXfrm>
    </dsp:sp>
    <dsp:sp modelId="{53E3941C-45F7-4C0F-9C62-7740B87CF3BC}">
      <dsp:nvSpPr>
        <dsp:cNvPr id="0" name=""/>
        <dsp:cNvSpPr/>
      </dsp:nvSpPr>
      <dsp:spPr>
        <a:xfrm>
          <a:off x="0" y="3827322"/>
          <a:ext cx="10515600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300" kern="1200" dirty="0"/>
            <a:t>Warsztaty tworzenia larpa</a:t>
          </a:r>
          <a:endParaRPr lang="en-US" sz="2300" b="1" kern="1200" dirty="0"/>
        </a:p>
      </dsp:txBody>
      <dsp:txXfrm>
        <a:off x="0" y="3827322"/>
        <a:ext cx="10515600" cy="496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68C740-B8DB-4729-8250-2BBF90061F73}">
      <dsp:nvSpPr>
        <dsp:cNvPr id="0" name=""/>
        <dsp:cNvSpPr/>
      </dsp:nvSpPr>
      <dsp:spPr>
        <a:xfrm>
          <a:off x="0" y="671"/>
          <a:ext cx="6263640" cy="157238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8C5EBA-14FB-451B-BAD6-A25AECB7607B}">
      <dsp:nvSpPr>
        <dsp:cNvPr id="0" name=""/>
        <dsp:cNvSpPr/>
      </dsp:nvSpPr>
      <dsp:spPr>
        <a:xfrm>
          <a:off x="475646" y="354458"/>
          <a:ext cx="864811" cy="8648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01B1E3-2F9B-4D2F-AC40-CEE86209D373}">
      <dsp:nvSpPr>
        <dsp:cNvPr id="0" name=""/>
        <dsp:cNvSpPr/>
      </dsp:nvSpPr>
      <dsp:spPr>
        <a:xfrm>
          <a:off x="1816103" y="671"/>
          <a:ext cx="4447536" cy="1572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411" tIns="166411" rIns="166411" bIns="16641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kern="1200"/>
            <a:t>Kluczowa dla powodzenia projektu jest GRUPA (15-30 os.), którą tworzą osoby w różnym wieku.</a:t>
          </a:r>
          <a:endParaRPr lang="en-US" sz="2300" kern="1200"/>
        </a:p>
      </dsp:txBody>
      <dsp:txXfrm>
        <a:off x="1816103" y="671"/>
        <a:ext cx="4447536" cy="1572384"/>
      </dsp:txXfrm>
    </dsp:sp>
    <dsp:sp modelId="{D582C511-CC0F-4F0C-84F5-E92F37390DA5}">
      <dsp:nvSpPr>
        <dsp:cNvPr id="0" name=""/>
        <dsp:cNvSpPr/>
      </dsp:nvSpPr>
      <dsp:spPr>
        <a:xfrm>
          <a:off x="0" y="1966151"/>
          <a:ext cx="6263640" cy="15723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D87B56-C9F8-4B74-AF3C-BD8A17440735}">
      <dsp:nvSpPr>
        <dsp:cNvPr id="0" name=""/>
        <dsp:cNvSpPr/>
      </dsp:nvSpPr>
      <dsp:spPr>
        <a:xfrm>
          <a:off x="475646" y="2319938"/>
          <a:ext cx="864811" cy="86481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8A1653-EC37-4765-A0BD-89F2FDAFF734}">
      <dsp:nvSpPr>
        <dsp:cNvPr id="0" name=""/>
        <dsp:cNvSpPr/>
      </dsp:nvSpPr>
      <dsp:spPr>
        <a:xfrm>
          <a:off x="1816103" y="1966151"/>
          <a:ext cx="4447536" cy="1572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411" tIns="166411" rIns="166411" bIns="16641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kern="1200" dirty="0"/>
            <a:t>Grupa powinna być w większości STAŁA.</a:t>
          </a:r>
          <a:endParaRPr lang="en-US" sz="2300" kern="1200" dirty="0"/>
        </a:p>
      </dsp:txBody>
      <dsp:txXfrm>
        <a:off x="1816103" y="1966151"/>
        <a:ext cx="4447536" cy="1572384"/>
      </dsp:txXfrm>
    </dsp:sp>
    <dsp:sp modelId="{E61A9130-EDD1-4249-A2AC-11CC89467077}">
      <dsp:nvSpPr>
        <dsp:cNvPr id="0" name=""/>
        <dsp:cNvSpPr/>
      </dsp:nvSpPr>
      <dsp:spPr>
        <a:xfrm>
          <a:off x="0" y="3931632"/>
          <a:ext cx="6263640" cy="157238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896565-6686-491D-B08C-0DB6DA677151}">
      <dsp:nvSpPr>
        <dsp:cNvPr id="0" name=""/>
        <dsp:cNvSpPr/>
      </dsp:nvSpPr>
      <dsp:spPr>
        <a:xfrm>
          <a:off x="475646" y="4285418"/>
          <a:ext cx="864811" cy="8648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05577F-1FEA-4124-914D-237F8E5E1880}">
      <dsp:nvSpPr>
        <dsp:cNvPr id="0" name=""/>
        <dsp:cNvSpPr/>
      </dsp:nvSpPr>
      <dsp:spPr>
        <a:xfrm>
          <a:off x="1816103" y="3931632"/>
          <a:ext cx="4447536" cy="1572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411" tIns="166411" rIns="166411" bIns="16641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kern="1200"/>
            <a:t>Członkowie grupy powinni chcieć WSPÓŁPRACOWAĆ ze sobą. </a:t>
          </a:r>
          <a:endParaRPr lang="en-US" sz="2300" kern="1200"/>
        </a:p>
      </dsp:txBody>
      <dsp:txXfrm>
        <a:off x="1816103" y="3931632"/>
        <a:ext cx="4447536" cy="15723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BDD303-63B4-4631-9E2B-04E27039C58E}">
      <dsp:nvSpPr>
        <dsp:cNvPr id="0" name=""/>
        <dsp:cNvSpPr/>
      </dsp:nvSpPr>
      <dsp:spPr>
        <a:xfrm>
          <a:off x="0" y="671"/>
          <a:ext cx="62636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BB19E8-664C-49A8-93E3-101BAE714DF1}">
      <dsp:nvSpPr>
        <dsp:cNvPr id="0" name=""/>
        <dsp:cNvSpPr/>
      </dsp:nvSpPr>
      <dsp:spPr>
        <a:xfrm>
          <a:off x="0" y="671"/>
          <a:ext cx="6263640" cy="423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 err="1"/>
            <a:t>NGOs</a:t>
          </a:r>
          <a:endParaRPr lang="en-US" sz="2400" kern="1200" dirty="0"/>
        </a:p>
      </dsp:txBody>
      <dsp:txXfrm>
        <a:off x="0" y="671"/>
        <a:ext cx="6263640" cy="423334"/>
      </dsp:txXfrm>
    </dsp:sp>
    <dsp:sp modelId="{AF32A9C4-1BFF-4724-BAE2-14F0E509F59A}">
      <dsp:nvSpPr>
        <dsp:cNvPr id="0" name=""/>
        <dsp:cNvSpPr/>
      </dsp:nvSpPr>
      <dsp:spPr>
        <a:xfrm>
          <a:off x="0" y="424006"/>
          <a:ext cx="6263640" cy="0"/>
        </a:xfrm>
        <a:prstGeom prst="line">
          <a:avLst/>
        </a:prstGeom>
        <a:solidFill>
          <a:schemeClr val="accent2">
            <a:hueOff val="158982"/>
            <a:satOff val="-3627"/>
            <a:lumOff val="1340"/>
            <a:alphaOff val="0"/>
          </a:schemeClr>
        </a:solidFill>
        <a:ln w="12700" cap="flat" cmpd="sng" algn="ctr">
          <a:solidFill>
            <a:schemeClr val="accent2">
              <a:hueOff val="158982"/>
              <a:satOff val="-3627"/>
              <a:lumOff val="134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536DC1-F8FF-46BC-BD2E-5C899769C222}">
      <dsp:nvSpPr>
        <dsp:cNvPr id="0" name=""/>
        <dsp:cNvSpPr/>
      </dsp:nvSpPr>
      <dsp:spPr>
        <a:xfrm>
          <a:off x="0" y="424006"/>
          <a:ext cx="6263640" cy="423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Fundacja </a:t>
          </a:r>
          <a:r>
            <a:rPr lang="pl-PL" sz="1900" kern="1200" dirty="0" err="1"/>
            <a:t>Zustricz</a:t>
          </a:r>
          <a:endParaRPr lang="en-US" sz="1900" kern="1200" dirty="0"/>
        </a:p>
      </dsp:txBody>
      <dsp:txXfrm>
        <a:off x="0" y="424006"/>
        <a:ext cx="6263640" cy="423334"/>
      </dsp:txXfrm>
    </dsp:sp>
    <dsp:sp modelId="{4E7BE21A-F54E-42FE-9CDB-6EF6B9487113}">
      <dsp:nvSpPr>
        <dsp:cNvPr id="0" name=""/>
        <dsp:cNvSpPr/>
      </dsp:nvSpPr>
      <dsp:spPr>
        <a:xfrm>
          <a:off x="0" y="847340"/>
          <a:ext cx="6263640" cy="0"/>
        </a:xfrm>
        <a:prstGeom prst="line">
          <a:avLst/>
        </a:prstGeom>
        <a:solidFill>
          <a:schemeClr val="accent2">
            <a:hueOff val="317965"/>
            <a:satOff val="-7255"/>
            <a:lumOff val="2680"/>
            <a:alphaOff val="0"/>
          </a:schemeClr>
        </a:solidFill>
        <a:ln w="12700" cap="flat" cmpd="sng" algn="ctr">
          <a:solidFill>
            <a:schemeClr val="accent2">
              <a:hueOff val="317965"/>
              <a:satOff val="-7255"/>
              <a:lumOff val="268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F03CC9-D96C-41A2-A56F-F19EC5387CD0}">
      <dsp:nvSpPr>
        <dsp:cNvPr id="0" name=""/>
        <dsp:cNvSpPr/>
      </dsp:nvSpPr>
      <dsp:spPr>
        <a:xfrm>
          <a:off x="0" y="847340"/>
          <a:ext cx="6263640" cy="423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Fundacja Tradycji Miast i Wsi</a:t>
          </a:r>
          <a:endParaRPr lang="en-US" sz="1900" kern="1200"/>
        </a:p>
      </dsp:txBody>
      <dsp:txXfrm>
        <a:off x="0" y="847340"/>
        <a:ext cx="6263640" cy="423334"/>
      </dsp:txXfrm>
    </dsp:sp>
    <dsp:sp modelId="{1C988DC9-C24B-4CB9-B4C2-D76650661C24}">
      <dsp:nvSpPr>
        <dsp:cNvPr id="0" name=""/>
        <dsp:cNvSpPr/>
      </dsp:nvSpPr>
      <dsp:spPr>
        <a:xfrm>
          <a:off x="0" y="1270674"/>
          <a:ext cx="6263640" cy="0"/>
        </a:xfrm>
        <a:prstGeom prst="line">
          <a:avLst/>
        </a:prstGeom>
        <a:solidFill>
          <a:schemeClr val="accent2">
            <a:hueOff val="476947"/>
            <a:satOff val="-10882"/>
            <a:lumOff val="4020"/>
            <a:alphaOff val="0"/>
          </a:schemeClr>
        </a:solidFill>
        <a:ln w="12700" cap="flat" cmpd="sng" algn="ctr">
          <a:solidFill>
            <a:schemeClr val="accent2">
              <a:hueOff val="476947"/>
              <a:satOff val="-10882"/>
              <a:lumOff val="402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3FA6C3-2319-4CD7-A81C-C927DC7754D1}">
      <dsp:nvSpPr>
        <dsp:cNvPr id="0" name=""/>
        <dsp:cNvSpPr/>
      </dsp:nvSpPr>
      <dsp:spPr>
        <a:xfrm>
          <a:off x="0" y="1270674"/>
          <a:ext cx="6263640" cy="423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Stowarzyszenie Towarzystwo Szabli i Miecza</a:t>
          </a:r>
          <a:endParaRPr lang="en-US" sz="1900" kern="1200" dirty="0"/>
        </a:p>
      </dsp:txBody>
      <dsp:txXfrm>
        <a:off x="0" y="1270674"/>
        <a:ext cx="6263640" cy="423334"/>
      </dsp:txXfrm>
    </dsp:sp>
    <dsp:sp modelId="{4CE2AD60-43AC-4604-88BB-EB62FA89B0BE}">
      <dsp:nvSpPr>
        <dsp:cNvPr id="0" name=""/>
        <dsp:cNvSpPr/>
      </dsp:nvSpPr>
      <dsp:spPr>
        <a:xfrm>
          <a:off x="0" y="1694008"/>
          <a:ext cx="6263640" cy="0"/>
        </a:xfrm>
        <a:prstGeom prst="line">
          <a:avLst/>
        </a:prstGeom>
        <a:solidFill>
          <a:schemeClr val="accent2">
            <a:hueOff val="635930"/>
            <a:satOff val="-14509"/>
            <a:lumOff val="5360"/>
            <a:alphaOff val="0"/>
          </a:schemeClr>
        </a:solidFill>
        <a:ln w="12700" cap="flat" cmpd="sng" algn="ctr">
          <a:solidFill>
            <a:schemeClr val="accent2">
              <a:hueOff val="635930"/>
              <a:satOff val="-14509"/>
              <a:lumOff val="53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CD8708-9AFD-4C1C-A26C-19FD390A1BF5}">
      <dsp:nvSpPr>
        <dsp:cNvPr id="0" name=""/>
        <dsp:cNvSpPr/>
      </dsp:nvSpPr>
      <dsp:spPr>
        <a:xfrm>
          <a:off x="0" y="1694008"/>
          <a:ext cx="6263640" cy="423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b="0" kern="1200" dirty="0">
              <a:solidFill>
                <a:schemeClr val="tx1"/>
              </a:solidFill>
            </a:rPr>
            <a:t>Fundacja </a:t>
          </a:r>
          <a:r>
            <a:rPr lang="pl-PL" sz="1900" b="0" kern="1200" dirty="0" err="1">
              <a:solidFill>
                <a:schemeClr val="tx1"/>
              </a:solidFill>
            </a:rPr>
            <a:t>Armenian</a:t>
          </a:r>
          <a:r>
            <a:rPr lang="pl-PL" sz="1900" b="0" kern="1200" dirty="0">
              <a:solidFill>
                <a:schemeClr val="tx1"/>
              </a:solidFill>
            </a:rPr>
            <a:t> Foundation</a:t>
          </a:r>
          <a:endParaRPr lang="en-US" sz="1900" b="0" kern="1200" dirty="0">
            <a:solidFill>
              <a:schemeClr val="tx1"/>
            </a:solidFill>
          </a:endParaRPr>
        </a:p>
      </dsp:txBody>
      <dsp:txXfrm>
        <a:off x="0" y="1694008"/>
        <a:ext cx="6263640" cy="423334"/>
      </dsp:txXfrm>
    </dsp:sp>
    <dsp:sp modelId="{66E203E8-9E4A-49B6-8F36-080670732357}">
      <dsp:nvSpPr>
        <dsp:cNvPr id="0" name=""/>
        <dsp:cNvSpPr/>
      </dsp:nvSpPr>
      <dsp:spPr>
        <a:xfrm>
          <a:off x="0" y="2117342"/>
          <a:ext cx="6263640" cy="0"/>
        </a:xfrm>
        <a:prstGeom prst="line">
          <a:avLst/>
        </a:prstGeom>
        <a:solidFill>
          <a:schemeClr val="accent2">
            <a:hueOff val="794912"/>
            <a:satOff val="-18137"/>
            <a:lumOff val="6700"/>
            <a:alphaOff val="0"/>
          </a:schemeClr>
        </a:solidFill>
        <a:ln w="12700" cap="flat" cmpd="sng" algn="ctr">
          <a:solidFill>
            <a:schemeClr val="accent2">
              <a:hueOff val="794912"/>
              <a:satOff val="-18137"/>
              <a:lumOff val="670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44A238-A72E-434C-B6C7-15D00874EA8F}">
      <dsp:nvSpPr>
        <dsp:cNvPr id="0" name=""/>
        <dsp:cNvSpPr/>
      </dsp:nvSpPr>
      <dsp:spPr>
        <a:xfrm>
          <a:off x="0" y="2117342"/>
          <a:ext cx="6263640" cy="423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Fundacja Białoruski Dom</a:t>
          </a:r>
          <a:endParaRPr lang="en-US" sz="1900" kern="1200"/>
        </a:p>
      </dsp:txBody>
      <dsp:txXfrm>
        <a:off x="0" y="2117342"/>
        <a:ext cx="6263640" cy="423334"/>
      </dsp:txXfrm>
    </dsp:sp>
    <dsp:sp modelId="{AB8DD783-70D8-4139-B593-90C22D0BAAD5}">
      <dsp:nvSpPr>
        <dsp:cNvPr id="0" name=""/>
        <dsp:cNvSpPr/>
      </dsp:nvSpPr>
      <dsp:spPr>
        <a:xfrm>
          <a:off x="0" y="2540676"/>
          <a:ext cx="6263640" cy="0"/>
        </a:xfrm>
        <a:prstGeom prst="line">
          <a:avLst/>
        </a:prstGeom>
        <a:solidFill>
          <a:schemeClr val="accent2">
            <a:hueOff val="953895"/>
            <a:satOff val="-21764"/>
            <a:lumOff val="8039"/>
            <a:alphaOff val="0"/>
          </a:schemeClr>
        </a:solidFill>
        <a:ln w="12700" cap="flat" cmpd="sng" algn="ctr">
          <a:solidFill>
            <a:schemeClr val="accent2">
              <a:hueOff val="953895"/>
              <a:satOff val="-21764"/>
              <a:lumOff val="80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06B668-C822-4D30-A072-E190B8463C8E}">
      <dsp:nvSpPr>
        <dsp:cNvPr id="0" name=""/>
        <dsp:cNvSpPr/>
      </dsp:nvSpPr>
      <dsp:spPr>
        <a:xfrm>
          <a:off x="0" y="2540676"/>
          <a:ext cx="6263640" cy="423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 err="1"/>
            <a:t>Ponidziańskie</a:t>
          </a:r>
          <a:r>
            <a:rPr lang="pl-PL" sz="1900" kern="1200" dirty="0"/>
            <a:t> Stowarzyszenie Tukidydes</a:t>
          </a:r>
          <a:endParaRPr lang="en-US" sz="1900" kern="1200" dirty="0"/>
        </a:p>
      </dsp:txBody>
      <dsp:txXfrm>
        <a:off x="0" y="2540676"/>
        <a:ext cx="6263640" cy="423334"/>
      </dsp:txXfrm>
    </dsp:sp>
    <dsp:sp modelId="{4937F7E7-A22E-4D3C-80C8-8D92AA3899E1}">
      <dsp:nvSpPr>
        <dsp:cNvPr id="0" name=""/>
        <dsp:cNvSpPr/>
      </dsp:nvSpPr>
      <dsp:spPr>
        <a:xfrm>
          <a:off x="0" y="2964011"/>
          <a:ext cx="6263640" cy="0"/>
        </a:xfrm>
        <a:prstGeom prst="line">
          <a:avLst/>
        </a:prstGeom>
        <a:solidFill>
          <a:schemeClr val="accent2">
            <a:hueOff val="1112877"/>
            <a:satOff val="-25391"/>
            <a:lumOff val="9379"/>
            <a:alphaOff val="0"/>
          </a:schemeClr>
        </a:solidFill>
        <a:ln w="12700" cap="flat" cmpd="sng" algn="ctr">
          <a:solidFill>
            <a:schemeClr val="accent2">
              <a:hueOff val="1112877"/>
              <a:satOff val="-25391"/>
              <a:lumOff val="93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B0A3E2-EF2F-4C5B-AE67-9152AD3C8C85}">
      <dsp:nvSpPr>
        <dsp:cNvPr id="0" name=""/>
        <dsp:cNvSpPr/>
      </dsp:nvSpPr>
      <dsp:spPr>
        <a:xfrm>
          <a:off x="0" y="2964011"/>
          <a:ext cx="6263640" cy="423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b="0" i="0" kern="1200"/>
            <a:t>Fundacja Pola Chwały</a:t>
          </a:r>
          <a:endParaRPr lang="en-US" sz="1900" kern="1200" dirty="0"/>
        </a:p>
      </dsp:txBody>
      <dsp:txXfrm>
        <a:off x="0" y="2964011"/>
        <a:ext cx="6263640" cy="423334"/>
      </dsp:txXfrm>
    </dsp:sp>
    <dsp:sp modelId="{D2787847-BD33-4DDF-9E8F-E970191AE9AF}">
      <dsp:nvSpPr>
        <dsp:cNvPr id="0" name=""/>
        <dsp:cNvSpPr/>
      </dsp:nvSpPr>
      <dsp:spPr>
        <a:xfrm>
          <a:off x="0" y="3387345"/>
          <a:ext cx="6263640" cy="0"/>
        </a:xfrm>
        <a:prstGeom prst="line">
          <a:avLst/>
        </a:prstGeom>
        <a:solidFill>
          <a:schemeClr val="accent2">
            <a:hueOff val="1271860"/>
            <a:satOff val="-29019"/>
            <a:lumOff val="10719"/>
            <a:alphaOff val="0"/>
          </a:schemeClr>
        </a:solidFill>
        <a:ln w="12700" cap="flat" cmpd="sng" algn="ctr">
          <a:solidFill>
            <a:schemeClr val="accent2">
              <a:hueOff val="1271860"/>
              <a:satOff val="-29019"/>
              <a:lumOff val="107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FC585E-F033-482C-9550-8AADB115EE85}">
      <dsp:nvSpPr>
        <dsp:cNvPr id="0" name=""/>
        <dsp:cNvSpPr/>
      </dsp:nvSpPr>
      <dsp:spPr>
        <a:xfrm>
          <a:off x="0" y="3387345"/>
          <a:ext cx="6263640" cy="423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/>
            <a:t>INSTYTUCJE</a:t>
          </a:r>
          <a:endParaRPr lang="en-US" sz="2400" kern="1200" dirty="0"/>
        </a:p>
      </dsp:txBody>
      <dsp:txXfrm>
        <a:off x="0" y="3387345"/>
        <a:ext cx="6263640" cy="423334"/>
      </dsp:txXfrm>
    </dsp:sp>
    <dsp:sp modelId="{1DCADE73-590D-4C1E-A905-3DAF3CF43D7E}">
      <dsp:nvSpPr>
        <dsp:cNvPr id="0" name=""/>
        <dsp:cNvSpPr/>
      </dsp:nvSpPr>
      <dsp:spPr>
        <a:xfrm>
          <a:off x="0" y="3810679"/>
          <a:ext cx="6263640" cy="0"/>
        </a:xfrm>
        <a:prstGeom prst="line">
          <a:avLst/>
        </a:prstGeom>
        <a:solidFill>
          <a:schemeClr val="accent2">
            <a:hueOff val="1430842"/>
            <a:satOff val="-32646"/>
            <a:lumOff val="12059"/>
            <a:alphaOff val="0"/>
          </a:schemeClr>
        </a:solidFill>
        <a:ln w="12700" cap="flat" cmpd="sng" algn="ctr">
          <a:solidFill>
            <a:schemeClr val="accent2">
              <a:hueOff val="1430842"/>
              <a:satOff val="-32646"/>
              <a:lumOff val="12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54E524-7C96-468D-A6C6-9A81DE974FF5}">
      <dsp:nvSpPr>
        <dsp:cNvPr id="0" name=""/>
        <dsp:cNvSpPr/>
      </dsp:nvSpPr>
      <dsp:spPr>
        <a:xfrm>
          <a:off x="0" y="3810679"/>
          <a:ext cx="6263640" cy="423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Muzeum Kresów w Lubaczowie</a:t>
          </a:r>
          <a:endParaRPr lang="en-US" sz="1900" kern="1200"/>
        </a:p>
      </dsp:txBody>
      <dsp:txXfrm>
        <a:off x="0" y="3810679"/>
        <a:ext cx="6263640" cy="423334"/>
      </dsp:txXfrm>
    </dsp:sp>
    <dsp:sp modelId="{5C0D1AE8-CA43-467C-ADB1-A7E5772A57D8}">
      <dsp:nvSpPr>
        <dsp:cNvPr id="0" name=""/>
        <dsp:cNvSpPr/>
      </dsp:nvSpPr>
      <dsp:spPr>
        <a:xfrm>
          <a:off x="0" y="4234013"/>
          <a:ext cx="6263640" cy="0"/>
        </a:xfrm>
        <a:prstGeom prst="line">
          <a:avLst/>
        </a:prstGeom>
        <a:solidFill>
          <a:schemeClr val="accent2">
            <a:hueOff val="1589824"/>
            <a:satOff val="-36273"/>
            <a:lumOff val="13399"/>
            <a:alphaOff val="0"/>
          </a:schemeClr>
        </a:solidFill>
        <a:ln w="12700" cap="flat" cmpd="sng" algn="ctr">
          <a:solidFill>
            <a:schemeClr val="accent2">
              <a:hueOff val="1589824"/>
              <a:satOff val="-36273"/>
              <a:lumOff val="1339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8B866B-763E-454E-BB8C-382793A6D9D6}">
      <dsp:nvSpPr>
        <dsp:cNvPr id="0" name=""/>
        <dsp:cNvSpPr/>
      </dsp:nvSpPr>
      <dsp:spPr>
        <a:xfrm>
          <a:off x="0" y="4234013"/>
          <a:ext cx="6263640" cy="423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Ośrodek Kultury Samorządowej w Żółkiewce</a:t>
          </a:r>
          <a:endParaRPr lang="en-US" sz="1900" kern="1200"/>
        </a:p>
      </dsp:txBody>
      <dsp:txXfrm>
        <a:off x="0" y="4234013"/>
        <a:ext cx="6263640" cy="423334"/>
      </dsp:txXfrm>
    </dsp:sp>
    <dsp:sp modelId="{94F01CEE-D783-40BA-B87E-34DA05F5506C}">
      <dsp:nvSpPr>
        <dsp:cNvPr id="0" name=""/>
        <dsp:cNvSpPr/>
      </dsp:nvSpPr>
      <dsp:spPr>
        <a:xfrm>
          <a:off x="0" y="4657347"/>
          <a:ext cx="6263640" cy="0"/>
        </a:xfrm>
        <a:prstGeom prst="line">
          <a:avLst/>
        </a:prstGeom>
        <a:solidFill>
          <a:schemeClr val="accent2">
            <a:hueOff val="1748807"/>
            <a:satOff val="-39901"/>
            <a:lumOff val="14739"/>
            <a:alphaOff val="0"/>
          </a:schemeClr>
        </a:solidFill>
        <a:ln w="12700" cap="flat" cmpd="sng" algn="ctr">
          <a:solidFill>
            <a:schemeClr val="accent2">
              <a:hueOff val="1748807"/>
              <a:satOff val="-39901"/>
              <a:lumOff val="14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A9CDF-F9A0-4B21-8000-856077140516}">
      <dsp:nvSpPr>
        <dsp:cNvPr id="0" name=""/>
        <dsp:cNvSpPr/>
      </dsp:nvSpPr>
      <dsp:spPr>
        <a:xfrm>
          <a:off x="0" y="4657347"/>
          <a:ext cx="6263640" cy="423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Muzeum Gdańska Oddział Twierdza </a:t>
          </a:r>
          <a:r>
            <a:rPr lang="pl-PL" sz="1900" kern="1200" dirty="0" err="1"/>
            <a:t>Wisłoujście</a:t>
          </a:r>
          <a:endParaRPr lang="en-US" sz="1900" kern="1200" dirty="0"/>
        </a:p>
      </dsp:txBody>
      <dsp:txXfrm>
        <a:off x="0" y="4657347"/>
        <a:ext cx="6263640" cy="423334"/>
      </dsp:txXfrm>
    </dsp:sp>
    <dsp:sp modelId="{CF6F73B9-AB9D-4D53-9C94-163B0E5AD2DA}">
      <dsp:nvSpPr>
        <dsp:cNvPr id="0" name=""/>
        <dsp:cNvSpPr/>
      </dsp:nvSpPr>
      <dsp:spPr>
        <a:xfrm>
          <a:off x="0" y="5080681"/>
          <a:ext cx="6263640" cy="0"/>
        </a:xfrm>
        <a:prstGeom prst="line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2700" cap="flat" cmpd="sng" algn="ctr">
          <a:solidFill>
            <a:schemeClr val="accent2">
              <a:hueOff val="1907789"/>
              <a:satOff val="-43528"/>
              <a:lumOff val="160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02119F-3D7F-4EB7-B4CD-C0E592AD21F5}">
      <dsp:nvSpPr>
        <dsp:cNvPr id="0" name=""/>
        <dsp:cNvSpPr/>
      </dsp:nvSpPr>
      <dsp:spPr>
        <a:xfrm>
          <a:off x="0" y="5080681"/>
          <a:ext cx="6263640" cy="423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Muzeum Zamek Opalińskich w Sierakowie</a:t>
          </a:r>
          <a:endParaRPr lang="en-US" sz="1900" kern="1200" dirty="0"/>
        </a:p>
      </dsp:txBody>
      <dsp:txXfrm>
        <a:off x="0" y="5080681"/>
        <a:ext cx="6263640" cy="4233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2D60E4-DF7B-463B-AB61-568C4B4D7EB2}">
      <dsp:nvSpPr>
        <dsp:cNvPr id="0" name=""/>
        <dsp:cNvSpPr/>
      </dsp:nvSpPr>
      <dsp:spPr>
        <a:xfrm>
          <a:off x="0" y="686560"/>
          <a:ext cx="561213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73216B-F4C2-4FC0-856F-399108C5F0E3}">
      <dsp:nvSpPr>
        <dsp:cNvPr id="0" name=""/>
        <dsp:cNvSpPr/>
      </dsp:nvSpPr>
      <dsp:spPr>
        <a:xfrm>
          <a:off x="280606" y="361840"/>
          <a:ext cx="3928495" cy="6494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488" tIns="0" rIns="148488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>
              <a:latin typeface="Bahnschrift" panose="020B0502040204020203" pitchFamily="34" charset="0"/>
            </a:rPr>
            <a:t>Pomysł</a:t>
          </a:r>
          <a:endParaRPr lang="en-US" sz="2200" kern="1200" dirty="0">
            <a:latin typeface="Bahnschrift" panose="020B0502040204020203" pitchFamily="34" charset="0"/>
          </a:endParaRPr>
        </a:p>
      </dsp:txBody>
      <dsp:txXfrm>
        <a:off x="312309" y="393543"/>
        <a:ext cx="3865089" cy="586034"/>
      </dsp:txXfrm>
    </dsp:sp>
    <dsp:sp modelId="{7BB5D67C-32F1-4D41-AEBA-9CB735844B95}">
      <dsp:nvSpPr>
        <dsp:cNvPr id="0" name=""/>
        <dsp:cNvSpPr/>
      </dsp:nvSpPr>
      <dsp:spPr>
        <a:xfrm>
          <a:off x="0" y="1684480"/>
          <a:ext cx="561213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67701D-49B4-48BF-97D9-488C222DCB8C}">
      <dsp:nvSpPr>
        <dsp:cNvPr id="0" name=""/>
        <dsp:cNvSpPr/>
      </dsp:nvSpPr>
      <dsp:spPr>
        <a:xfrm>
          <a:off x="280606" y="1359760"/>
          <a:ext cx="3928495" cy="6494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488" tIns="0" rIns="148488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>
              <a:latin typeface="Bahnschrift" panose="020B0502040204020203" pitchFamily="34" charset="0"/>
            </a:rPr>
            <a:t>Szkic scenariusza</a:t>
          </a:r>
          <a:endParaRPr lang="en-US" sz="2200" kern="1200" dirty="0">
            <a:latin typeface="Bahnschrift" panose="020B0502040204020203" pitchFamily="34" charset="0"/>
          </a:endParaRPr>
        </a:p>
      </dsp:txBody>
      <dsp:txXfrm>
        <a:off x="312309" y="1391463"/>
        <a:ext cx="3865089" cy="586034"/>
      </dsp:txXfrm>
    </dsp:sp>
    <dsp:sp modelId="{C6E78A0C-28FD-4D5F-BCB6-1C0783646CAE}">
      <dsp:nvSpPr>
        <dsp:cNvPr id="0" name=""/>
        <dsp:cNvSpPr/>
      </dsp:nvSpPr>
      <dsp:spPr>
        <a:xfrm>
          <a:off x="0" y="2682400"/>
          <a:ext cx="561213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FD2231-92F0-410F-82D8-CE9E94EA087D}">
      <dsp:nvSpPr>
        <dsp:cNvPr id="0" name=""/>
        <dsp:cNvSpPr/>
      </dsp:nvSpPr>
      <dsp:spPr>
        <a:xfrm>
          <a:off x="280606" y="2357680"/>
          <a:ext cx="3928495" cy="6494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488" tIns="0" rIns="148488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>
              <a:latin typeface="Bahnschrift" panose="020B0502040204020203" pitchFamily="34" charset="0"/>
            </a:rPr>
            <a:t>Scenariusz</a:t>
          </a:r>
          <a:endParaRPr lang="en-US" sz="2200" kern="1200" dirty="0">
            <a:latin typeface="Bahnschrift" panose="020B0502040204020203" pitchFamily="34" charset="0"/>
          </a:endParaRPr>
        </a:p>
      </dsp:txBody>
      <dsp:txXfrm>
        <a:off x="312309" y="2389383"/>
        <a:ext cx="3865089" cy="586034"/>
      </dsp:txXfrm>
    </dsp:sp>
    <dsp:sp modelId="{8AE4E325-5CF9-4BD0-9D87-3BBD3E372FE0}">
      <dsp:nvSpPr>
        <dsp:cNvPr id="0" name=""/>
        <dsp:cNvSpPr/>
      </dsp:nvSpPr>
      <dsp:spPr>
        <a:xfrm>
          <a:off x="0" y="3680320"/>
          <a:ext cx="561213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80563F-B212-47B2-99D1-E095E58B36AD}">
      <dsp:nvSpPr>
        <dsp:cNvPr id="0" name=""/>
        <dsp:cNvSpPr/>
      </dsp:nvSpPr>
      <dsp:spPr>
        <a:xfrm>
          <a:off x="280606" y="3355600"/>
          <a:ext cx="3928495" cy="6494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488" tIns="0" rIns="148488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>
              <a:latin typeface="Bahnschrift" panose="020B0502040204020203" pitchFamily="34" charset="0"/>
            </a:rPr>
            <a:t>Przygotowania do realizacji</a:t>
          </a:r>
          <a:endParaRPr lang="en-US" sz="2200" kern="1200" dirty="0">
            <a:latin typeface="Bahnschrift" panose="020B0502040204020203" pitchFamily="34" charset="0"/>
          </a:endParaRPr>
        </a:p>
      </dsp:txBody>
      <dsp:txXfrm>
        <a:off x="312309" y="3387303"/>
        <a:ext cx="3865089" cy="586034"/>
      </dsp:txXfrm>
    </dsp:sp>
    <dsp:sp modelId="{D8066E61-36BE-41B4-A970-54D15CB1B92B}">
      <dsp:nvSpPr>
        <dsp:cNvPr id="0" name=""/>
        <dsp:cNvSpPr/>
      </dsp:nvSpPr>
      <dsp:spPr>
        <a:xfrm>
          <a:off x="0" y="4678240"/>
          <a:ext cx="561213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1508CE-4680-4EF7-996A-63475B36A8B7}">
      <dsp:nvSpPr>
        <dsp:cNvPr id="0" name=""/>
        <dsp:cNvSpPr/>
      </dsp:nvSpPr>
      <dsp:spPr>
        <a:xfrm>
          <a:off x="280606" y="4353520"/>
          <a:ext cx="3928495" cy="64944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488" tIns="0" rIns="148488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>
              <a:latin typeface="Bahnschrift" panose="020B0502040204020203" pitchFamily="34" charset="0"/>
            </a:rPr>
            <a:t>Realizacja</a:t>
          </a:r>
          <a:endParaRPr lang="en-US" sz="2200" kern="1200" dirty="0">
            <a:latin typeface="Bahnschrift" panose="020B0502040204020203" pitchFamily="34" charset="0"/>
          </a:endParaRPr>
        </a:p>
      </dsp:txBody>
      <dsp:txXfrm>
        <a:off x="312309" y="4385223"/>
        <a:ext cx="3865089" cy="5860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06E3E-657F-4FA6-AAC9-0124849BB603}">
      <dsp:nvSpPr>
        <dsp:cNvPr id="0" name=""/>
        <dsp:cNvSpPr/>
      </dsp:nvSpPr>
      <dsp:spPr>
        <a:xfrm>
          <a:off x="86760" y="849"/>
          <a:ext cx="3100708" cy="18604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kern="1200"/>
            <a:t>Młodzież i dorośli</a:t>
          </a:r>
          <a:endParaRPr lang="en-US" sz="3100" kern="1200"/>
        </a:p>
      </dsp:txBody>
      <dsp:txXfrm>
        <a:off x="86760" y="849"/>
        <a:ext cx="3100708" cy="1860425"/>
      </dsp:txXfrm>
    </dsp:sp>
    <dsp:sp modelId="{B1DD9B3D-8280-488D-86F3-40CA88B5B086}">
      <dsp:nvSpPr>
        <dsp:cNvPr id="0" name=""/>
        <dsp:cNvSpPr/>
      </dsp:nvSpPr>
      <dsp:spPr>
        <a:xfrm>
          <a:off x="3497540" y="849"/>
          <a:ext cx="3100708" cy="186042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kern="1200" dirty="0"/>
            <a:t>Min. kilka osób</a:t>
          </a:r>
          <a:endParaRPr lang="en-US" sz="3100" kern="1200" dirty="0"/>
        </a:p>
      </dsp:txBody>
      <dsp:txXfrm>
        <a:off x="3497540" y="849"/>
        <a:ext cx="3100708" cy="1860425"/>
      </dsp:txXfrm>
    </dsp:sp>
    <dsp:sp modelId="{2AC93E2D-0074-4FD5-8770-A18BE27CF319}">
      <dsp:nvSpPr>
        <dsp:cNvPr id="0" name=""/>
        <dsp:cNvSpPr/>
      </dsp:nvSpPr>
      <dsp:spPr>
        <a:xfrm>
          <a:off x="6908319" y="849"/>
          <a:ext cx="3100708" cy="186042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kern="1200" dirty="0"/>
            <a:t>10-30 osób</a:t>
          </a:r>
          <a:endParaRPr lang="en-US" sz="3100" kern="1200" dirty="0"/>
        </a:p>
      </dsp:txBody>
      <dsp:txXfrm>
        <a:off x="6908319" y="849"/>
        <a:ext cx="3100708" cy="1860425"/>
      </dsp:txXfrm>
    </dsp:sp>
    <dsp:sp modelId="{663411F7-4199-4A32-92D4-9AFF44B538F3}">
      <dsp:nvSpPr>
        <dsp:cNvPr id="0" name=""/>
        <dsp:cNvSpPr/>
      </dsp:nvSpPr>
      <dsp:spPr>
        <a:xfrm>
          <a:off x="86760" y="2171345"/>
          <a:ext cx="3100708" cy="186042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kern="1200" dirty="0"/>
            <a:t>1 animator (mistrz gry / NPC) na ok. 5-10 osób</a:t>
          </a:r>
          <a:endParaRPr lang="en-US" sz="3100" kern="1200" dirty="0"/>
        </a:p>
      </dsp:txBody>
      <dsp:txXfrm>
        <a:off x="86760" y="2171345"/>
        <a:ext cx="3100708" cy="1860425"/>
      </dsp:txXfrm>
    </dsp:sp>
    <dsp:sp modelId="{E4D59FFF-6586-4154-9A1D-027A6689389E}">
      <dsp:nvSpPr>
        <dsp:cNvPr id="0" name=""/>
        <dsp:cNvSpPr/>
      </dsp:nvSpPr>
      <dsp:spPr>
        <a:xfrm>
          <a:off x="3497540" y="2171345"/>
          <a:ext cx="3100708" cy="186042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kern="1200" dirty="0"/>
            <a:t>1-3 h</a:t>
          </a:r>
          <a:endParaRPr lang="en-US" sz="3100" kern="1200" dirty="0"/>
        </a:p>
      </dsp:txBody>
      <dsp:txXfrm>
        <a:off x="3497540" y="2171345"/>
        <a:ext cx="3100708" cy="1860425"/>
      </dsp:txXfrm>
    </dsp:sp>
    <dsp:sp modelId="{DF2DF325-6782-40C8-B44A-AF142711FC2C}">
      <dsp:nvSpPr>
        <dsp:cNvPr id="0" name=""/>
        <dsp:cNvSpPr/>
      </dsp:nvSpPr>
      <dsp:spPr>
        <a:xfrm>
          <a:off x="6908319" y="2171345"/>
          <a:ext cx="3100708" cy="18604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kern="1200"/>
            <a:t>Kilka pomieszczeń </a:t>
          </a:r>
          <a:endParaRPr lang="en-US" sz="3100" kern="1200"/>
        </a:p>
      </dsp:txBody>
      <dsp:txXfrm>
        <a:off x="6908319" y="2171345"/>
        <a:ext cx="3100708" cy="186042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ADE2B6-FB7A-48A7-9DEC-F3325C169C82}">
      <dsp:nvSpPr>
        <dsp:cNvPr id="0" name=""/>
        <dsp:cNvSpPr/>
      </dsp:nvSpPr>
      <dsp:spPr>
        <a:xfrm>
          <a:off x="1212569" y="987197"/>
          <a:ext cx="1300252" cy="13002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F48021-8508-46ED-825C-C2D80484371C}">
      <dsp:nvSpPr>
        <dsp:cNvPr id="0" name=""/>
        <dsp:cNvSpPr/>
      </dsp:nvSpPr>
      <dsp:spPr>
        <a:xfrm>
          <a:off x="417971" y="264414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600" kern="1200"/>
            <a:t>Miejsca</a:t>
          </a:r>
          <a:endParaRPr lang="en-US" sz="3600" kern="1200"/>
        </a:p>
      </dsp:txBody>
      <dsp:txXfrm>
        <a:off x="417971" y="2644140"/>
        <a:ext cx="2889450" cy="720000"/>
      </dsp:txXfrm>
    </dsp:sp>
    <dsp:sp modelId="{E4EDE24E-84A4-48EB-944A-C8436953187F}">
      <dsp:nvSpPr>
        <dsp:cNvPr id="0" name=""/>
        <dsp:cNvSpPr/>
      </dsp:nvSpPr>
      <dsp:spPr>
        <a:xfrm>
          <a:off x="4607673" y="987197"/>
          <a:ext cx="1300252" cy="130025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5BD2E2-9596-4514-8C0B-C7DC397B938E}">
      <dsp:nvSpPr>
        <dsp:cNvPr id="0" name=""/>
        <dsp:cNvSpPr/>
      </dsp:nvSpPr>
      <dsp:spPr>
        <a:xfrm>
          <a:off x="3813075" y="264414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600" kern="1200"/>
            <a:t>Czasu</a:t>
          </a:r>
          <a:endParaRPr lang="en-US" sz="3600" kern="1200"/>
        </a:p>
      </dsp:txBody>
      <dsp:txXfrm>
        <a:off x="3813075" y="2644140"/>
        <a:ext cx="2889450" cy="720000"/>
      </dsp:txXfrm>
    </dsp:sp>
    <dsp:sp modelId="{B4BF5F10-F4A1-41D0-97ED-C2BD36451E30}">
      <dsp:nvSpPr>
        <dsp:cNvPr id="0" name=""/>
        <dsp:cNvSpPr/>
      </dsp:nvSpPr>
      <dsp:spPr>
        <a:xfrm>
          <a:off x="8002777" y="987197"/>
          <a:ext cx="1300252" cy="130025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E4671C-CC80-4414-B431-AFBC3A393E35}">
      <dsp:nvSpPr>
        <dsp:cNvPr id="0" name=""/>
        <dsp:cNvSpPr/>
      </dsp:nvSpPr>
      <dsp:spPr>
        <a:xfrm>
          <a:off x="7208178" y="264414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600" kern="1200"/>
            <a:t>Akcji</a:t>
          </a:r>
          <a:endParaRPr lang="en-US" sz="3600" kern="1200"/>
        </a:p>
      </dsp:txBody>
      <dsp:txXfrm>
        <a:off x="7208178" y="2644140"/>
        <a:ext cx="2889450" cy="72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4B0359-C033-4406-A99F-E21C34792D95}">
      <dsp:nvSpPr>
        <dsp:cNvPr id="0" name=""/>
        <dsp:cNvSpPr/>
      </dsp:nvSpPr>
      <dsp:spPr>
        <a:xfrm>
          <a:off x="0" y="1684"/>
          <a:ext cx="929121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A875F2-C297-4E55-BEB4-151DB556731D}">
      <dsp:nvSpPr>
        <dsp:cNvPr id="0" name=""/>
        <dsp:cNvSpPr/>
      </dsp:nvSpPr>
      <dsp:spPr>
        <a:xfrm>
          <a:off x="0" y="1684"/>
          <a:ext cx="9291215" cy="1149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/>
            <a:t>Wprowadzenie</a:t>
          </a:r>
          <a:endParaRPr lang="en-US" sz="3200" kern="1200"/>
        </a:p>
      </dsp:txBody>
      <dsp:txXfrm>
        <a:off x="0" y="1684"/>
        <a:ext cx="9291215" cy="1149081"/>
      </dsp:txXfrm>
    </dsp:sp>
    <dsp:sp modelId="{468A70F3-B909-4926-B91F-EED37B6DCE28}">
      <dsp:nvSpPr>
        <dsp:cNvPr id="0" name=""/>
        <dsp:cNvSpPr/>
      </dsp:nvSpPr>
      <dsp:spPr>
        <a:xfrm>
          <a:off x="0" y="1150765"/>
          <a:ext cx="929121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697AEE-89A4-4A6B-B482-C84668A0B783}">
      <dsp:nvSpPr>
        <dsp:cNvPr id="0" name=""/>
        <dsp:cNvSpPr/>
      </dsp:nvSpPr>
      <dsp:spPr>
        <a:xfrm>
          <a:off x="0" y="1150765"/>
          <a:ext cx="9291215" cy="1149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/>
            <a:t>Sceny wstępne (wydarzenia wcześniejsze – wspólna pamięć)</a:t>
          </a:r>
          <a:endParaRPr lang="en-US" sz="3200" kern="1200"/>
        </a:p>
      </dsp:txBody>
      <dsp:txXfrm>
        <a:off x="0" y="1150765"/>
        <a:ext cx="9291215" cy="1149081"/>
      </dsp:txXfrm>
    </dsp:sp>
    <dsp:sp modelId="{450B1598-889E-42F0-AF5C-6241BAE9B37C}">
      <dsp:nvSpPr>
        <dsp:cNvPr id="0" name=""/>
        <dsp:cNvSpPr/>
      </dsp:nvSpPr>
      <dsp:spPr>
        <a:xfrm>
          <a:off x="0" y="2299847"/>
          <a:ext cx="929121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60ACEB-ECC7-4C7A-A595-D765A0AEB0BC}">
      <dsp:nvSpPr>
        <dsp:cNvPr id="0" name=""/>
        <dsp:cNvSpPr/>
      </dsp:nvSpPr>
      <dsp:spPr>
        <a:xfrm>
          <a:off x="0" y="2299847"/>
          <a:ext cx="9291215" cy="1149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/>
            <a:t>Larp właściwy (sceny wspólne, czas rzeczywisty)</a:t>
          </a:r>
          <a:endParaRPr lang="en-US" sz="3200" kern="1200"/>
        </a:p>
      </dsp:txBody>
      <dsp:txXfrm>
        <a:off x="0" y="2299847"/>
        <a:ext cx="9291215" cy="114908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3CB039-1AFD-4A5D-9242-7793F9855193}">
      <dsp:nvSpPr>
        <dsp:cNvPr id="0" name=""/>
        <dsp:cNvSpPr/>
      </dsp:nvSpPr>
      <dsp:spPr>
        <a:xfrm>
          <a:off x="0" y="442433"/>
          <a:ext cx="6245265" cy="1516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700" kern="1200" dirty="0">
              <a:latin typeface="Book Antiqua" panose="02040602050305030304" pitchFamily="18" charset="0"/>
              <a:ea typeface="Cambria" panose="02040503050406030204" pitchFamily="18" charset="0"/>
            </a:rPr>
            <a:t>Wykorzystanie gotowych scenariuszy przez nauczyciela do niewielkich larpów w warunkach klasowych</a:t>
          </a:r>
          <a:endParaRPr lang="en-US" sz="2700" kern="1200" dirty="0">
            <a:latin typeface="Book Antiqua" panose="02040602050305030304" pitchFamily="18" charset="0"/>
            <a:ea typeface="Cambria" panose="02040503050406030204" pitchFamily="18" charset="0"/>
          </a:endParaRPr>
        </a:p>
      </dsp:txBody>
      <dsp:txXfrm>
        <a:off x="74021" y="516454"/>
        <a:ext cx="6097223" cy="1368278"/>
      </dsp:txXfrm>
    </dsp:sp>
    <dsp:sp modelId="{61B2EFD1-9D4C-4877-97B0-4C21E7B8FD3B}">
      <dsp:nvSpPr>
        <dsp:cNvPr id="0" name=""/>
        <dsp:cNvSpPr/>
      </dsp:nvSpPr>
      <dsp:spPr>
        <a:xfrm>
          <a:off x="0" y="2036513"/>
          <a:ext cx="6245265" cy="1516320"/>
        </a:xfrm>
        <a:prstGeom prst="roundRect">
          <a:avLst/>
        </a:prstGeom>
        <a:solidFill>
          <a:schemeClr val="accent2">
            <a:hueOff val="953895"/>
            <a:satOff val="-21764"/>
            <a:lumOff val="80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700" kern="1200" dirty="0">
              <a:latin typeface="Book Antiqua" panose="02040602050305030304" pitchFamily="18" charset="0"/>
              <a:ea typeface="Cambria" panose="02040503050406030204" pitchFamily="18" charset="0"/>
            </a:rPr>
            <a:t>Udział uczniów w larpie organizowanym przez kogoś z zewnątrz</a:t>
          </a:r>
          <a:endParaRPr lang="en-US" sz="2700" kern="1200" dirty="0">
            <a:latin typeface="Book Antiqua" panose="02040602050305030304" pitchFamily="18" charset="0"/>
            <a:ea typeface="Cambria" panose="02040503050406030204" pitchFamily="18" charset="0"/>
          </a:endParaRPr>
        </a:p>
      </dsp:txBody>
      <dsp:txXfrm>
        <a:off x="74021" y="2110534"/>
        <a:ext cx="6097223" cy="1368278"/>
      </dsp:txXfrm>
    </dsp:sp>
    <dsp:sp modelId="{1F62ECF2-A004-4D3A-B832-21B37E9594AC}">
      <dsp:nvSpPr>
        <dsp:cNvPr id="0" name=""/>
        <dsp:cNvSpPr/>
      </dsp:nvSpPr>
      <dsp:spPr>
        <a:xfrm>
          <a:off x="0" y="3630593"/>
          <a:ext cx="6245265" cy="1516320"/>
        </a:xfrm>
        <a:prstGeom prst="round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700" kern="1200" dirty="0">
              <a:latin typeface="Book Antiqua" panose="02040602050305030304" pitchFamily="18" charset="0"/>
              <a:ea typeface="Cambria" panose="02040503050406030204" pitchFamily="18" charset="0"/>
            </a:rPr>
            <a:t>Zaangażowanie uczniów w tworzenie scenariusza larpowego (warsztaty)</a:t>
          </a:r>
          <a:endParaRPr lang="en-US" sz="2700" kern="1200" dirty="0">
            <a:latin typeface="Book Antiqua" panose="02040602050305030304" pitchFamily="18" charset="0"/>
            <a:ea typeface="Cambria" panose="02040503050406030204" pitchFamily="18" charset="0"/>
          </a:endParaRPr>
        </a:p>
      </dsp:txBody>
      <dsp:txXfrm>
        <a:off x="74021" y="3704614"/>
        <a:ext cx="6097223" cy="13682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37784-A933-4833-BCE5-1FB661E17223}" type="datetimeFigureOut">
              <a:rPr lang="pl-PL" smtClean="0"/>
              <a:pPr/>
              <a:t>15.12.2022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E8AE3-41F3-4E8B-AAB2-FFDFF0C1D1A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62077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ABD89-7ED8-4215-B4C5-ECEE08D724D3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1638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numeru slajdu 7">
            <a:extLst>
              <a:ext uri="{FF2B5EF4-FFF2-40B4-BE49-F238E27FC236}">
                <a16:creationId xmlns:a16="http://schemas.microsoft.com/office/drawing/2014/main" xmlns="" id="{3074C05E-77BE-407D-B142-CBD19E88235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fld id="{ADE79D7F-4E31-432B-A797-A6229897E7E1}" type="slidenum">
              <a:rPr/>
              <a:pPr lvl="0"/>
              <a:t>45</a:t>
            </a:fld>
            <a:endParaRPr lang="pl-PL"/>
          </a:p>
        </p:txBody>
      </p:sp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xmlns="" id="{97AF1C3F-D96A-45CC-A5DF-05AA849B81B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xmlns="" id="{B85FAB5A-C66F-4C59-B507-ECF192AAD21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5280" y="5078520"/>
            <a:ext cx="6048360" cy="4811760"/>
          </a:xfrm>
        </p:spPr>
        <p:txBody>
          <a:bodyPr anchor="ctr" anchorCtr="0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numeru slajdu 7">
            <a:extLst>
              <a:ext uri="{FF2B5EF4-FFF2-40B4-BE49-F238E27FC236}">
                <a16:creationId xmlns:a16="http://schemas.microsoft.com/office/drawing/2014/main" xmlns="" id="{2E218858-07A0-475F-8224-4FB2768FE5D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fld id="{43B19456-8DB5-44D7-93E6-F12B543D1774}" type="slidenum">
              <a:rPr/>
              <a:pPr lvl="0"/>
              <a:t>46</a:t>
            </a:fld>
            <a:endParaRPr lang="pl-PL"/>
          </a:p>
        </p:txBody>
      </p:sp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xmlns="" id="{5597D52D-7DB6-4D5A-9FA8-5C54B77CE8F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xmlns="" id="{10403F63-EFC6-4BFC-9651-CECB063408A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611B493-5026-4A3C-BC4A-9F1EFBCA1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5BE408EF-58D8-40BD-941D-4FDC0D9983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180856E4-58FF-4F72-9F96-F917D8648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15.12.2022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4A72E382-A0C3-4CF5-B637-E92535AE6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9A87C2EE-D723-49EB-8B6F-8CCDD467A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445764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16DA1AA-EAEF-4933-B3C1-571E09DC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901E4AC-725E-420A-959F-ADB0510A9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A6A04F6B-1F2D-4285-96AF-8FB050215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15.12.2022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F3E9CF6B-F9D3-4017-B5A6-22DDA930B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5E07B614-C59C-4817-A19B-FE483831B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84874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D76DF1F-B19D-4F65-8B13-FCA2FDEEA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BFC7D49D-EA1D-43E5-A0A1-3046A61A3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389B50F3-1A0C-48BD-811C-35927ACD7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15.12.2022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E5CD3818-8F47-4E21-AB88-1D71364A9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460932A4-6532-422D-A8D0-A14FB5C8F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796125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123F6B4-5F92-4CD7-BDBE-38533037C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5837BA6-C3F5-4FFE-B5F5-AF93B7E69B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2C1762DD-A226-4059-8BA5-1DC5B1B11A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F9E59721-511E-45A7-800D-2EC5D8D62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15.12.2022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1ABBAA98-4BCD-4DE2-BC94-8034AAFCB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E017ED4B-51AD-4605-A52F-ABD6DF57F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054093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189B706-C654-47FD-97CB-75B431FAE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D1619CFD-4253-401C-9B5D-9D356D80A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F01A9DA6-9024-4ED9-807C-5CC02E1EB4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EDD157B0-091B-41F2-9C4C-CEED01AE0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DAF88595-9333-457B-9A4E-81BD5FE0E0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573842C5-96FA-4631-AEB2-3A6ADDFEC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15.12.2022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337834E4-E87D-4D74-BD6C-895A77E2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7AF65CD1-B8B5-482B-8F8D-76E67FD4A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750524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C583EDB-621F-44B3-9593-8EF87D71D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42D929FA-8B0B-40C6-8146-6E32E5948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15.12.2022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525CD8D2-25D9-4F52-BCF9-95D0BF2FB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6DC5EEC3-9292-4659-B9EE-CD5DB7059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533690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3B6FBD35-200D-428F-9EA5-0D99E266A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15.12.2022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51B7A535-46A8-46B1-A886-B4C762373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01392DD8-0BAF-4203-9FC5-FC34CFEC9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464572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77FBA9E-1D02-405B-96E8-60C1C319B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E93794CF-62FE-4A12-82AD-1D152FF4E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9F829654-1E70-49D6-9005-7BFFBE2CB4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C3FBEC3C-5E66-44AF-9D8A-925606B1F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15.12.2022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657E8D0E-647F-4BCB-BC3B-74126BC80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BD359CC8-6931-460C-A076-E217D8DDF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752761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38413D6-588D-4648-BF6C-4B108632D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ED63C54B-EA71-48C1-965F-B810881990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2713C4D8-2809-4532-8E0D-360DCBF3B7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90901462-DFDA-4470-B57E-D5B07B779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15.12.2022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124EB54A-BEBF-4EA6-8581-8528DB0BC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01F147C0-8CBB-409E-8429-847BE53AA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753091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42FFCAC-1FE4-4782-A10B-A0C96F732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4E17625E-3FD6-4310-B99D-2E7ACE215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6E20AE40-80C0-4A77-9ACE-04F1C50F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15.12.2022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E1C197B-CFE4-4BE4-A095-D9F45B0CC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0DB4FDBA-5A4B-4A77-9E0B-7C4E8F1CC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194423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FBE55E21-436F-4CC3-A8B2-116B004EE9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0EE30090-8A2F-437C-893B-CD1A18CCF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3F2B0DAE-7E7D-4ED3-B527-ED31F413E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15.12.2022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9503A9B-679B-45C9-BD67-334EFAE67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92D98215-F858-44C7-BDFD-BB4118B62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974164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A50C8CF6-64E5-48AA-A533-5193FCADC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479587FE-9E87-4EAD-8E5D-08BA4F84F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AB6F2750-4C28-4AFA-9ED3-1794704386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3F924-A6DB-44A8-BF19-2F0578244130}" type="datetimeFigureOut">
              <a:rPr lang="pl-PL" smtClean="0"/>
              <a:pPr/>
              <a:t>15.12.2022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D8319B22-F57C-47BE-9BC8-6B8A828C9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AA39F720-CC1D-461A-9FCB-083456A07A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204347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tekst&#10;&#10;Opis wygenerowany automatycznie">
            <a:extLst>
              <a:ext uri="{FF2B5EF4-FFF2-40B4-BE49-F238E27FC236}">
                <a16:creationId xmlns:a16="http://schemas.microsoft.com/office/drawing/2014/main" xmlns="" id="{3299BDD7-F101-479E-A74A-B83F5F3681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467" y="975359"/>
            <a:ext cx="10905066" cy="490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3910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955A2079-FA98-4876-80F0-72364A7D2E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4AF01C0-DAC9-4C85-AE6A-2C812DF9F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pl-PL" sz="5200" dirty="0"/>
              <a:t>PLAN SPOTKANIA</a:t>
            </a: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xmlns="" id="{C3542011-EAC6-4C14-9A0D-FF9121443A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92375710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244365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xmlns="" id="{F9F6803B-C4BB-41E7-B7E0-23245F3CED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684189"/>
            <a:ext cx="10905066" cy="348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480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1789DCB-5FC4-48E9-961B-8CE51155C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19BD61A2-C1EE-4DED-95FB-EE2812593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4314"/>
            <a:ext cx="12192000" cy="576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8572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2B54C223-AA24-47CD-AC20-5D784EC82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92999" y="354995"/>
            <a:ext cx="2133827" cy="27950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8" name="Picture 4" descr="Brak dostępnego opisu zdjęcia.">
            <a:extLst>
              <a:ext uri="{FF2B5EF4-FFF2-40B4-BE49-F238E27FC236}">
                <a16:creationId xmlns:a16="http://schemas.microsoft.com/office/drawing/2014/main" xmlns="" id="{3FF9BFA4-01D6-4E8E-A84C-A7724EFEF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596" y="354995"/>
            <a:ext cx="3529042" cy="23526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8A65EA6A-242B-4069-9F2D-6DF83F5C8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29313">
            <a:off x="367954" y="3819883"/>
            <a:ext cx="2668073" cy="15246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06F0F0B7-1E02-4C08-86C6-3CAB79913A62}"/>
              </a:ext>
            </a:extLst>
          </p:cNvPr>
          <p:cNvSpPr txBox="1"/>
          <p:nvPr/>
        </p:nvSpPr>
        <p:spPr>
          <a:xfrm>
            <a:off x="4340413" y="89508"/>
            <a:ext cx="27461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latin typeface="Book Antiqua" panose="02040602050305030304" pitchFamily="18" charset="0"/>
              </a:rPr>
              <a:t>Największy w Polsce projekt edukacyjny wykorzystujący metodę larp, w którym wzięło udział 1100 uczniów (Projekt Demokracja, 2012)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AE061DF1-57FD-4686-B6E9-99A68145B732}"/>
              </a:ext>
            </a:extLst>
          </p:cNvPr>
          <p:cNvSpPr txBox="1"/>
          <p:nvPr/>
        </p:nvSpPr>
        <p:spPr>
          <a:xfrm>
            <a:off x="6458068" y="1752529"/>
            <a:ext cx="27461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600" dirty="0">
                <a:latin typeface="Book Antiqua" panose="02040602050305030304" pitchFamily="18" charset="0"/>
              </a:rPr>
              <a:t>Inscenizacja poselstwa polskiego króla do władcy hiszpańskiego w </a:t>
            </a:r>
            <a:r>
              <a:rPr lang="pl-PL" sz="1600" dirty="0" err="1">
                <a:latin typeface="Book Antiqua" panose="02040602050305030304" pitchFamily="18" charset="0"/>
              </a:rPr>
              <a:t>Lermie</a:t>
            </a:r>
            <a:r>
              <a:rPr lang="pl-PL" sz="1600" dirty="0">
                <a:latin typeface="Book Antiqua" panose="02040602050305030304" pitchFamily="18" charset="0"/>
              </a:rPr>
              <a:t>, 2019 rok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55E5E6D1-3AEA-428E-9B07-3B7164338F46}"/>
              </a:ext>
            </a:extLst>
          </p:cNvPr>
          <p:cNvSpPr txBox="1"/>
          <p:nvPr/>
        </p:nvSpPr>
        <p:spPr>
          <a:xfrm>
            <a:off x="3295779" y="4462853"/>
            <a:ext cx="27461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latin typeface="Book Antiqua" panose="02040602050305030304" pitchFamily="18" charset="0"/>
              </a:rPr>
              <a:t>Organizacja kompleksowego Projektu Żółkiewski – obchodów 400-lecia śmierci hetmana.</a:t>
            </a:r>
          </a:p>
        </p:txBody>
      </p:sp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xmlns="" id="{BD1C04B5-2CE9-47DC-83D4-7E1BD19716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29806" y="3707938"/>
            <a:ext cx="2574449" cy="19256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xmlns="" id="{13C1418C-23A6-4D45-9C09-871D0E225453}"/>
              </a:ext>
            </a:extLst>
          </p:cNvPr>
          <p:cNvSpPr txBox="1"/>
          <p:nvPr/>
        </p:nvSpPr>
        <p:spPr>
          <a:xfrm>
            <a:off x="9678652" y="4063966"/>
            <a:ext cx="1918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latin typeface="Book Antiqua" panose="02040602050305030304" pitchFamily="18" charset="0"/>
              </a:rPr>
              <a:t>Wydanie gry planszowej </a:t>
            </a:r>
            <a:r>
              <a:rPr lang="pl-PL" sz="1600" i="1" dirty="0">
                <a:latin typeface="Book Antiqua" panose="02040602050305030304" pitchFamily="18" charset="0"/>
              </a:rPr>
              <a:t>Chocim. Potęga husarii </a:t>
            </a:r>
            <a:r>
              <a:rPr lang="pl-PL" sz="1600" dirty="0">
                <a:latin typeface="Book Antiqua" panose="02040602050305030304" pitchFamily="18" charset="0"/>
              </a:rPr>
              <a:t>w polskiej i ukraińskiej wersji językowej</a:t>
            </a:r>
          </a:p>
        </p:txBody>
      </p:sp>
    </p:spTree>
    <p:extLst>
      <p:ext uri="{BB962C8B-B14F-4D97-AF65-F5344CB8AC3E}">
        <p14:creationId xmlns:p14="http://schemas.microsoft.com/office/powerpoint/2010/main" xmlns="" val="612547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xmlns="" id="{8FC9BE17-9A7B-462D-AE50-3D87773873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95019596-75CD-4C99-9CDF-0C18420CF3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91" r="16117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3EBE8569-6AEC-4B8C-8D53-2DE337CDBA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ytuł 1">
            <a:extLst>
              <a:ext uri="{FF2B5EF4-FFF2-40B4-BE49-F238E27FC236}">
                <a16:creationId xmlns:a16="http://schemas.microsoft.com/office/drawing/2014/main" xmlns="" id="{C1AC3E39-C414-45F3-B5BB-F7167C363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2218954"/>
            <a:ext cx="3438144" cy="1124712"/>
          </a:xfrm>
        </p:spPr>
        <p:txBody>
          <a:bodyPr anchor="b">
            <a:normAutofit fontScale="90000"/>
          </a:bodyPr>
          <a:lstStyle/>
          <a:p>
            <a:r>
              <a:rPr lang="pl-PL" sz="2800" dirty="0"/>
              <a:t>RZECZPOSPOLITA OBOJGA NARODÓW</a:t>
            </a:r>
            <a:br>
              <a:rPr lang="pl-PL" sz="2800" dirty="0"/>
            </a:br>
            <a:r>
              <a:rPr lang="pl-PL" sz="2800" dirty="0"/>
              <a:t/>
            </a:r>
            <a:br>
              <a:rPr lang="pl-PL" sz="2800" dirty="0"/>
            </a:br>
            <a:r>
              <a:rPr lang="pl-PL" sz="2800" dirty="0"/>
              <a:t>Jedno państwo – wiele narodów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55D4142C-5077-457F-A6AD-3FECFDB396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A5F0580-5EE9-419F-96EE-B6529EF6E7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ymbol zastępczy zawartości 2">
            <a:extLst>
              <a:ext uri="{FF2B5EF4-FFF2-40B4-BE49-F238E27FC236}">
                <a16:creationId xmlns:a16="http://schemas.microsoft.com/office/drawing/2014/main" xmlns="" id="{E1634DEB-7416-4B38-B320-77B1E4F28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3474710"/>
            <a:ext cx="3438906" cy="2450602"/>
          </a:xfrm>
        </p:spPr>
        <p:txBody>
          <a:bodyPr anchor="t">
            <a:normAutofit lnSpcReduction="10000"/>
          </a:bodyPr>
          <a:lstStyle/>
          <a:p>
            <a:r>
              <a:rPr lang="pl-PL" dirty="0"/>
              <a:t>Polska </a:t>
            </a:r>
          </a:p>
          <a:p>
            <a:r>
              <a:rPr lang="pl-PL" dirty="0"/>
              <a:t>Ukraina</a:t>
            </a:r>
          </a:p>
          <a:p>
            <a:r>
              <a:rPr lang="pl-PL" dirty="0"/>
              <a:t>Białoruś</a:t>
            </a:r>
          </a:p>
          <a:p>
            <a:r>
              <a:rPr lang="pl-PL" dirty="0"/>
              <a:t>Litwa</a:t>
            </a:r>
          </a:p>
          <a:p>
            <a:r>
              <a:rPr lang="pl-PL" dirty="0"/>
              <a:t>Łotwa</a:t>
            </a:r>
          </a:p>
        </p:txBody>
      </p:sp>
    </p:spTree>
    <p:extLst>
      <p:ext uri="{BB962C8B-B14F-4D97-AF65-F5344CB8AC3E}">
        <p14:creationId xmlns:p14="http://schemas.microsoft.com/office/powerpoint/2010/main" xmlns="" val="4195971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B6F02FDB-9656-F651-50F4-7D3ECFE74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450" y="125443"/>
            <a:ext cx="10143099" cy="660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2891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Obraz zawierający tekst&#10;&#10;Opis wygenerowany automatycznie">
            <a:extLst>
              <a:ext uri="{FF2B5EF4-FFF2-40B4-BE49-F238E27FC236}">
                <a16:creationId xmlns:a16="http://schemas.microsoft.com/office/drawing/2014/main" xmlns="" id="{479E702C-DB83-45E1-8E9C-9A2A0CAE36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467" y="975359"/>
            <a:ext cx="10905066" cy="490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2410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A8CEC91-E409-42AF-80DD-A830FBFD3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PROGRAM NOWE FIO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20C397D-5660-47E0-9F8C-0FC51EF42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Cel główny Programu NOWEFIO </a:t>
            </a:r>
          </a:p>
          <a:p>
            <a:pPr marL="0" indent="0">
              <a:buNone/>
            </a:pPr>
            <a:r>
              <a:rPr lang="pl-PL" sz="18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Zwiększenie zaangażowania obywateli i organizacji pozarządowych w życie publiczne przez poprawę samoorganizacji społecznej, wzrost znaczenia sektora obywatelskiego w życiu publicznym oraz wzmocnienie instytucjonalne sektora obywatelskiego w Polsce. </a:t>
            </a:r>
          </a:p>
          <a:p>
            <a:pPr marL="0" indent="0">
              <a:buNone/>
            </a:pPr>
            <a:endParaRPr lang="pl-PL" sz="1800" b="0" i="1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l-PL" b="1" i="0" dirty="0">
                <a:solidFill>
                  <a:srgbClr val="DF1F36"/>
                </a:solidFill>
                <a:effectLst/>
                <a:latin typeface="Montserrat"/>
              </a:rPr>
              <a:t>Priorytet 2 Organizacje obywatelskie na rzecz dobra wspólnego</a:t>
            </a:r>
          </a:p>
          <a:p>
            <a:pPr marL="0" indent="0" algn="l">
              <a:buNone/>
            </a:pPr>
            <a:r>
              <a:rPr lang="pl-PL" b="0" i="0" dirty="0">
                <a:solidFill>
                  <a:srgbClr val="403F3F"/>
                </a:solidFill>
                <a:effectLst/>
                <a:latin typeface="Montserrat"/>
              </a:rPr>
              <a:t>W ramach priorytetu wspieramy aktywność społeczną na rzecz dobra wspólnego obywateli działających w strukturach organizacji obywatelskich.</a:t>
            </a:r>
          </a:p>
          <a:p>
            <a:pPr marL="0" indent="0">
              <a:buNone/>
            </a:pPr>
            <a:r>
              <a:rPr lang="pl-PL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Projekty powinny pozwolić na zwiększanie aktywności i samoorganizacji obywatelskiej w efekcie przyczyniając się do budowania i powiększania kapitału społecznego (tworzenia więzi społecznych, budowania zaufania, aktywności </a:t>
            </a:r>
            <a:r>
              <a:rPr lang="pl-PL" sz="1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wolontariackiej</a:t>
            </a:r>
            <a:r>
              <a:rPr lang="pl-PL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w organizacjach obywatelskich). </a:t>
            </a:r>
            <a:endParaRPr lang="pl-PL" b="0" i="0" dirty="0">
              <a:solidFill>
                <a:srgbClr val="403F3F"/>
              </a:solidFill>
              <a:effectLst/>
              <a:latin typeface="Montserrat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477983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853E42B-42EC-4312-A884-2AEDAE01C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ZAŁOŻENIA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81A15852-CA03-4D30-9BFB-20CD7C523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000" dirty="0"/>
              <a:t>Myślą przewodnią projektu jest idea, że </a:t>
            </a:r>
            <a:r>
              <a:rPr lang="pl-PL" sz="2000" b="1" dirty="0">
                <a:solidFill>
                  <a:srgbClr val="C00000"/>
                </a:solidFill>
              </a:rPr>
              <a:t>aktywizacja lokalnej społeczności powinna polegać na integracji wokół wspólnej pasji</a:t>
            </a:r>
            <a:r>
              <a:rPr lang="pl-PL" sz="2000" dirty="0"/>
              <a:t>. Z wieloletniego doświadczenia naszego Stowarzyszenia wynika, że pasją o szczególnym potencjale aktywizującym jest </a:t>
            </a:r>
            <a:r>
              <a:rPr lang="pl-PL" sz="2000" b="1" dirty="0">
                <a:solidFill>
                  <a:srgbClr val="C00000"/>
                </a:solidFill>
              </a:rPr>
              <a:t>lokalne dziedzictwo kulturowe</a:t>
            </a:r>
            <a:r>
              <a:rPr lang="pl-PL" sz="2000" dirty="0"/>
              <a:t>. </a:t>
            </a:r>
          </a:p>
          <a:p>
            <a:pPr marL="0" indent="0" algn="just">
              <a:buNone/>
            </a:pPr>
            <a:endParaRPr lang="pl-PL" sz="2000" dirty="0"/>
          </a:p>
          <a:p>
            <a:pPr marL="0" indent="0" algn="just">
              <a:buNone/>
            </a:pPr>
            <a:r>
              <a:rPr lang="pl-PL" sz="2000" dirty="0"/>
              <a:t>Stowarzyszenie specjalizuje się w popularyzacji wiedzy dot. okresu I Rzeczpospolitej. Uważamy, że dzieje I RP niosą ze sobą </a:t>
            </a:r>
            <a:r>
              <a:rPr lang="pl-PL" sz="2000" b="1" dirty="0">
                <a:solidFill>
                  <a:srgbClr val="C00000"/>
                </a:solidFill>
              </a:rPr>
              <a:t>przesłanie o wartości budowania kompromisów w życiu społecznym oraz o możliwości współpracy pomimo różnic</a:t>
            </a:r>
            <a:r>
              <a:rPr lang="pl-PL" sz="2000" dirty="0"/>
              <a:t>. Chcemy wykorzystać tę narrację w procesie budowania kapitału społecznego, tj. grup pasjonatów I RP złożonych z Polaków oraz przedstawicieli mniejszości narodowych.</a:t>
            </a:r>
          </a:p>
          <a:p>
            <a:pPr marL="0" indent="0" algn="just">
              <a:buNone/>
            </a:pPr>
            <a:endParaRPr lang="pl-PL" sz="2000" dirty="0"/>
          </a:p>
          <a:p>
            <a:pPr marL="0" indent="0" algn="just">
              <a:buNone/>
            </a:pPr>
            <a:r>
              <a:rPr lang="pl-PL" sz="2000" dirty="0"/>
              <a:t>W ramach projektu zamierzamy jako organizacja ekspercka pracować na rzecz wspomnianego kapitału w 11 różnorodnych grupach lokalnych.</a:t>
            </a:r>
          </a:p>
        </p:txBody>
      </p:sp>
    </p:spTree>
    <p:extLst>
      <p:ext uri="{BB962C8B-B14F-4D97-AF65-F5344CB8AC3E}">
        <p14:creationId xmlns:p14="http://schemas.microsoft.com/office/powerpoint/2010/main" xmlns="" val="15627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BB6DCA5-0A63-41E7-A0CC-41AA2EE2B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pl-PL" sz="5100">
                <a:solidFill>
                  <a:schemeClr val="bg1"/>
                </a:solidFill>
              </a:rPr>
              <a:t>INFORMACJE</a:t>
            </a: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xmlns="" id="{A1809DA5-9AA7-44B0-8B71-3E7519B484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63223408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019825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457F015-014E-4B33-9B8A-6C319695E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50" y="1332952"/>
            <a:ext cx="3926898" cy="3921176"/>
          </a:xfrm>
        </p:spPr>
        <p:txBody>
          <a:bodyPr anchor="ctr">
            <a:normAutofit/>
          </a:bodyPr>
          <a:lstStyle/>
          <a:p>
            <a:r>
              <a:rPr lang="pl-PL" sz="5400"/>
              <a:t>TEMATYKA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B2493ECB-1DA7-4166-A26C-D3264EF69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1120" y="499833"/>
            <a:ext cx="5100320" cy="5581226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pl-PL" sz="2000" dirty="0"/>
              <a:t>Projekt realizowany będzie przez trzy lata. Co roku tematem przewodnim będzie inne wydarzenie z historii I RP, którego okrągłą rocznicę będziemy obchodzić. Do każdego z tematów wykorzystane zostaną inne, aktywizujące i pozwalające na pracę grupową metody oraz narzędzia animacji – gry planszowe, gry wieloosobowe, </a:t>
            </a:r>
            <a:r>
              <a:rPr lang="pl-PL" sz="2000" dirty="0" err="1"/>
              <a:t>larpy</a:t>
            </a:r>
            <a:r>
              <a:rPr lang="pl-PL" sz="2000" dirty="0"/>
              <a:t>.</a:t>
            </a:r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r>
              <a:rPr lang="pl-PL" sz="2000" b="1" dirty="0"/>
              <a:t>2021: </a:t>
            </a:r>
            <a:r>
              <a:rPr lang="pl-PL" sz="2000" dirty="0"/>
              <a:t>400. rocznica </a:t>
            </a:r>
            <a:r>
              <a:rPr lang="pl-PL" sz="2000" b="1" dirty="0"/>
              <a:t>WSPÓLNEGO ZWYCIĘSTWA </a:t>
            </a:r>
            <a:r>
              <a:rPr lang="pl-PL" sz="2000" dirty="0"/>
              <a:t>pod Chocimiem w 1621 r.,</a:t>
            </a:r>
          </a:p>
          <a:p>
            <a:pPr marL="0" indent="0">
              <a:buNone/>
            </a:pPr>
            <a:r>
              <a:rPr lang="pl-PL" sz="2000" b="1" dirty="0"/>
              <a:t>2022: </a:t>
            </a:r>
            <a:r>
              <a:rPr lang="pl-PL" sz="2000" dirty="0"/>
              <a:t>450. rocznica śmierci Zygmunta Augusta i wygaśnięcia </a:t>
            </a:r>
            <a:r>
              <a:rPr lang="pl-PL" sz="2000" b="1" dirty="0"/>
              <a:t>WSPÓLNEJ DYNASTII </a:t>
            </a:r>
            <a:r>
              <a:rPr lang="pl-PL" sz="2000" dirty="0"/>
              <a:t>Jagiellonów w 1572 r.,</a:t>
            </a:r>
          </a:p>
          <a:p>
            <a:pPr marL="0" indent="0">
              <a:buNone/>
            </a:pPr>
            <a:r>
              <a:rPr lang="pl-PL" sz="2000" b="1" dirty="0"/>
              <a:t>2023: </a:t>
            </a:r>
            <a:r>
              <a:rPr lang="pl-PL" sz="2000" dirty="0"/>
              <a:t>450. rocznica pierwszej </a:t>
            </a:r>
            <a:r>
              <a:rPr lang="pl-PL" sz="2000" b="1" dirty="0"/>
              <a:t>WSPÓLNEJ WOLNEJ ELEKCJI </a:t>
            </a:r>
            <a:r>
              <a:rPr lang="pl-PL" sz="2000" dirty="0"/>
              <a:t>w 1573 r.</a:t>
            </a:r>
          </a:p>
        </p:txBody>
      </p:sp>
    </p:spTree>
    <p:extLst>
      <p:ext uri="{BB962C8B-B14F-4D97-AF65-F5344CB8AC3E}">
        <p14:creationId xmlns:p14="http://schemas.microsoft.com/office/powerpoint/2010/main" xmlns="" val="3098728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6285313-BE56-469C-B673-8F9826A41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DZIAŁANIA 2021-2023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C54ECB17-E4FE-407D-AD62-F5257BC72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Co roku uczestnicy wezmą udział w:</a:t>
            </a:r>
          </a:p>
          <a:p>
            <a:pPr marL="514350" indent="-514350">
              <a:buAutoNum type="arabicPeriod"/>
            </a:pPr>
            <a:r>
              <a:rPr lang="pl-PL" b="1" dirty="0">
                <a:solidFill>
                  <a:srgbClr val="C00000"/>
                </a:solidFill>
              </a:rPr>
              <a:t>Dwudniowym spotkaniu stacjonarnym </a:t>
            </a:r>
            <a:r>
              <a:rPr lang="pl-PL" dirty="0"/>
              <a:t>z trenerami składającym się z kilku warsztatów (prezentacja metod i narzędzi + tworzenie własnych gier i zabaw)</a:t>
            </a:r>
          </a:p>
          <a:p>
            <a:pPr marL="514350" indent="-514350">
              <a:buAutoNum type="arabicPeriod"/>
            </a:pPr>
            <a:r>
              <a:rPr lang="pl-PL" b="1" dirty="0">
                <a:solidFill>
                  <a:srgbClr val="C00000"/>
                </a:solidFill>
              </a:rPr>
              <a:t>Kilkugodzinnym spotkaniu online </a:t>
            </a:r>
            <a:r>
              <a:rPr lang="pl-PL" dirty="0"/>
              <a:t>(kilka tygodni po spotkaniu stacjonarnym)</a:t>
            </a:r>
          </a:p>
          <a:p>
            <a:pPr marL="514350" indent="-514350">
              <a:buAutoNum type="arabicPeriod"/>
            </a:pPr>
            <a:r>
              <a:rPr lang="pl-PL" b="1" dirty="0">
                <a:solidFill>
                  <a:srgbClr val="C00000"/>
                </a:solidFill>
              </a:rPr>
              <a:t>Spotkaniu online „sieciującym” </a:t>
            </a:r>
            <a:r>
              <a:rPr lang="pl-PL" dirty="0"/>
              <a:t>(liderzy organizacji)</a:t>
            </a:r>
          </a:p>
          <a:p>
            <a:pPr marL="0" indent="0">
              <a:buNone/>
            </a:pPr>
            <a:r>
              <a:rPr lang="pl-PL" dirty="0"/>
              <a:t>Możliwe są także dodatkowe konsultacje online, wymiana maili etc. </a:t>
            </a:r>
          </a:p>
        </p:txBody>
      </p:sp>
    </p:spTree>
    <p:extLst>
      <p:ext uri="{BB962C8B-B14F-4D97-AF65-F5344CB8AC3E}">
        <p14:creationId xmlns:p14="http://schemas.microsoft.com/office/powerpoint/2010/main" xmlns="" val="3045251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E52D5AB-94A8-45E7-B360-B3AE33AD8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pl-PL" sz="6000" dirty="0">
                <a:solidFill>
                  <a:schemeClr val="bg1"/>
                </a:solidFill>
              </a:rPr>
              <a:t>PARTNERZY</a:t>
            </a: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xmlns="" id="{E8AEC88B-E92D-4492-97D4-075C809360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90794523"/>
              </p:ext>
            </p:extLst>
          </p:nvPr>
        </p:nvGraphicFramePr>
        <p:xfrm>
          <a:off x="5468389" y="63944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333465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91204672-4A12-D4E9-5769-5A8338DF84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1" b="13483"/>
          <a:stretch/>
        </p:blipFill>
        <p:spPr bwMode="auto">
          <a:xfrm>
            <a:off x="20" y="10"/>
            <a:ext cx="46372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03" name="Rectangle 4102">
            <a:extLst>
              <a:ext uri="{FF2B5EF4-FFF2-40B4-BE49-F238E27FC236}">
                <a16:creationId xmlns:a16="http://schemas.microsoft.com/office/drawing/2014/main" xmlns="" id="{B9951BD9-0868-4CDB-ACD6-9C4209B5E4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115E67B-52F6-43DC-B487-F550515C7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7328" y="640082"/>
            <a:ext cx="6274591" cy="33516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>
                <a:solidFill>
                  <a:schemeClr val="bg1"/>
                </a:solidFill>
              </a:rPr>
              <a:t>7 lipca 1572</a:t>
            </a:r>
            <a:br>
              <a:rPr lang="en-US" sz="5600">
                <a:solidFill>
                  <a:schemeClr val="bg1"/>
                </a:solidFill>
              </a:rPr>
            </a:br>
            <a:r>
              <a:rPr lang="en-US" sz="5600">
                <a:solidFill>
                  <a:schemeClr val="bg1"/>
                </a:solidFill>
              </a:rPr>
              <a:t>450. rocznica śmierci Zygmunta Augusta</a:t>
            </a:r>
          </a:p>
        </p:txBody>
      </p:sp>
    </p:spTree>
    <p:extLst>
      <p:ext uri="{BB962C8B-B14F-4D97-AF65-F5344CB8AC3E}">
        <p14:creationId xmlns:p14="http://schemas.microsoft.com/office/powerpoint/2010/main" xmlns="" val="292649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4C33CC6-8828-515B-D5BD-E670001A8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5735" y="640081"/>
            <a:ext cx="4806184" cy="3637373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>
                <a:solidFill>
                  <a:schemeClr val="accent1"/>
                </a:solidFill>
              </a:rPr>
              <a:t>ZYGMUNT AUGUST (1520-1572)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FA44097-5342-78CD-3093-1B3C7E572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5735" y="4415883"/>
            <a:ext cx="4806184" cy="1802038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3200" dirty="0"/>
              <a:t>Co o </a:t>
            </a:r>
            <a:r>
              <a:rPr lang="en-US" sz="3200" dirty="0" err="1"/>
              <a:t>nim</a:t>
            </a:r>
            <a:r>
              <a:rPr lang="en-US" sz="3200" dirty="0"/>
              <a:t> </a:t>
            </a:r>
            <a:r>
              <a:rPr lang="en-US" sz="3200" dirty="0" err="1"/>
              <a:t>wiemy</a:t>
            </a:r>
            <a:r>
              <a:rPr lang="en-US" sz="3200" dirty="0"/>
              <a:t>, z </a:t>
            </a:r>
            <a:r>
              <a:rPr lang="en-US" sz="3200" dirty="0" err="1"/>
              <a:t>czym</a:t>
            </a:r>
            <a:r>
              <a:rPr lang="en-US" sz="3200" dirty="0"/>
              <a:t> </a:t>
            </a:r>
            <a:r>
              <a:rPr lang="en-US" sz="3200" dirty="0" err="1"/>
              <a:t>nam</a:t>
            </a:r>
            <a:r>
              <a:rPr lang="en-US" sz="3200" dirty="0"/>
              <a:t> </a:t>
            </a:r>
            <a:r>
              <a:rPr lang="en-US" sz="3200" dirty="0" err="1"/>
              <a:t>się</a:t>
            </a:r>
            <a:r>
              <a:rPr lang="en-US" sz="3200" dirty="0"/>
              <a:t> </a:t>
            </a:r>
            <a:r>
              <a:rPr lang="en-US" sz="3200" dirty="0" err="1"/>
              <a:t>kojarzy</a:t>
            </a:r>
            <a:r>
              <a:rPr lang="en-US" sz="3200" dirty="0"/>
              <a:t> </a:t>
            </a:r>
            <a:r>
              <a:rPr lang="en-US" sz="3200" dirty="0" err="1"/>
              <a:t>jego</a:t>
            </a:r>
            <a:r>
              <a:rPr lang="en-US" sz="3200" dirty="0"/>
              <a:t> </a:t>
            </a:r>
            <a:r>
              <a:rPr lang="en-US" sz="3200" dirty="0" err="1"/>
              <a:t>epoka</a:t>
            </a:r>
            <a:r>
              <a:rPr lang="en-US" sz="3200" dirty="0"/>
              <a:t>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14569B79-9570-9AE0-D66B-65E3F27E31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25" r="3" b="2827"/>
          <a:stretch/>
        </p:blipFill>
        <p:spPr bwMode="auto">
          <a:xfrm>
            <a:off x="20" y="10"/>
            <a:ext cx="610563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04222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4C33CC6-8828-515B-D5BD-E670001A8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pl-PL" sz="3600" dirty="0"/>
              <a:t>ZYGMUNT AUGUST (1520-1572)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FA44097-5342-78CD-3093-1B3C7E572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 lnSpcReduction="10000"/>
          </a:bodyPr>
          <a:lstStyle/>
          <a:p>
            <a:r>
              <a:rPr lang="pl-PL" sz="2000" dirty="0"/>
              <a:t>Ostatni władca na polskim tronie z dynastii Jagiellonów</a:t>
            </a:r>
          </a:p>
          <a:p>
            <a:r>
              <a:rPr lang="pl-PL" sz="2000" dirty="0"/>
              <a:t>Złoty Wiek w polskiej historii i kulturze (Kochanowski, Rej)</a:t>
            </a:r>
          </a:p>
          <a:p>
            <a:r>
              <a:rPr lang="pl-PL" sz="2000" dirty="0"/>
              <a:t>Rozkwit Renesansu na ziemiach polskich</a:t>
            </a:r>
          </a:p>
          <a:p>
            <a:r>
              <a:rPr lang="pl-PL" sz="2000" dirty="0"/>
              <a:t>Tolerancja religijna</a:t>
            </a:r>
          </a:p>
          <a:p>
            <a:r>
              <a:rPr lang="pl-PL" sz="2000" dirty="0"/>
              <a:t>Doprowadził do podpisania Unii Lubelskiej (1569)</a:t>
            </a:r>
          </a:p>
          <a:p>
            <a:r>
              <a:rPr lang="pl-PL" sz="2000" dirty="0"/>
              <a:t>Wpłynęło to na obraz mapy Europy</a:t>
            </a:r>
          </a:p>
          <a:p>
            <a:r>
              <a:rPr lang="pl-PL" sz="2000" dirty="0"/>
              <a:t>Interesujące, ale pełne tragedii życie osobiste (3 żony w tym Barbara Radziwiłłówna)</a:t>
            </a:r>
          </a:p>
          <a:p>
            <a:r>
              <a:rPr lang="pl-PL" sz="2000" dirty="0"/>
              <a:t>Wielkie, ale mniej znane wojny i zwycięstwa (</a:t>
            </a:r>
            <a:r>
              <a:rPr lang="pl-PL" sz="2000" dirty="0" err="1"/>
              <a:t>Ułła</a:t>
            </a:r>
            <a:r>
              <a:rPr lang="pl-PL" sz="2000" dirty="0"/>
              <a:t> 1564)</a:t>
            </a:r>
          </a:p>
          <a:p>
            <a:r>
              <a:rPr lang="pl-PL" sz="2000" dirty="0"/>
              <a:t>Zabytki i miejsca</a:t>
            </a:r>
          </a:p>
          <a:p>
            <a:endParaRPr lang="pl-PL" sz="2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14569B79-9570-9AE0-D66B-65E3F27E31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87" r="12445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xmlns="" id="{A7F400EE-A8A5-48AF-B4D6-291B52C6F0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07F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80160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xmlns="" id="{4F7B9026-36AD-42E4-B172-8D68F3A339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xmlns="" id="{5F5F081B-5D50-BB03-EA63-37E24BF235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66" r="5857" b="-3"/>
          <a:stretch/>
        </p:blipFill>
        <p:spPr bwMode="auto">
          <a:xfrm>
            <a:off x="192528" y="171716"/>
            <a:ext cx="3793268" cy="651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0E627A41-E689-D99A-5565-EE309BD780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364" r="37623" b="-1"/>
          <a:stretch/>
        </p:blipFill>
        <p:spPr bwMode="auto">
          <a:xfrm>
            <a:off x="4184538" y="171716"/>
            <a:ext cx="3822924" cy="651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xmlns="" id="{FD555BEA-495C-58C1-D4B6-031793F0F7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6091" b="-3"/>
          <a:stretch/>
        </p:blipFill>
        <p:spPr bwMode="auto">
          <a:xfrm>
            <a:off x="8188032" y="171716"/>
            <a:ext cx="3799007" cy="651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2904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2C2F8D1-5793-1AB5-EEE8-01A0A3F42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Idea jagiellońska dziś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xmlns="" id="{4A0C7B56-2F4A-82EF-0B08-C9DB03FA43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610000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69715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xmlns="" id="{C573F5D5-BEF9-729E-5AE7-EC101E281B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5683" y="10783"/>
            <a:ext cx="9040633" cy="6836434"/>
          </a:xfrm>
        </p:spPr>
      </p:pic>
    </p:spTree>
    <p:extLst>
      <p:ext uri="{BB962C8B-B14F-4D97-AF65-F5344CB8AC3E}">
        <p14:creationId xmlns:p14="http://schemas.microsoft.com/office/powerpoint/2010/main" xmlns="" val="1611206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4">
            <a:extLst>
              <a:ext uri="{FF2B5EF4-FFF2-40B4-BE49-F238E27FC236}">
                <a16:creationId xmlns:a16="http://schemas.microsoft.com/office/drawing/2014/main" xmlns="" id="{CBF7F282-5323-A00E-36FC-01E3EE105D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64" r="41264"/>
          <a:stretch/>
        </p:blipFill>
        <p:spPr>
          <a:xfrm>
            <a:off x="7041262" y="-1830"/>
            <a:ext cx="5150739" cy="6836434"/>
          </a:xfrm>
          <a:prstGeom prst="rect">
            <a:avLst/>
          </a:prstGeom>
        </p:spPr>
      </p:pic>
      <p:pic>
        <p:nvPicPr>
          <p:cNvPr id="10" name="Symbol zastępczy zawartości 9">
            <a:extLst>
              <a:ext uri="{FF2B5EF4-FFF2-40B4-BE49-F238E27FC236}">
                <a16:creationId xmlns:a16="http://schemas.microsoft.com/office/drawing/2014/main" xmlns="" id="{3178245C-691D-06FB-4957-CD11BB96DC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5150738" cy="6859830"/>
          </a:xfrm>
        </p:spPr>
      </p:pic>
    </p:spTree>
    <p:extLst>
      <p:ext uri="{BB962C8B-B14F-4D97-AF65-F5344CB8AC3E}">
        <p14:creationId xmlns:p14="http://schemas.microsoft.com/office/powerpoint/2010/main" xmlns="" val="3361185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zawartości 4">
            <a:extLst>
              <a:ext uri="{FF2B5EF4-FFF2-40B4-BE49-F238E27FC236}">
                <a16:creationId xmlns:a16="http://schemas.microsoft.com/office/drawing/2014/main" xmlns="" id="{1C6B9055-084A-4A82-C217-D88AB9342A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462" r="6347" b="25845"/>
          <a:stretch/>
        </p:blipFill>
        <p:spPr>
          <a:xfrm>
            <a:off x="5524500" y="0"/>
            <a:ext cx="7239001" cy="6858000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xmlns="" id="{E120BFCF-7BF0-D636-B6C5-64D16AB05F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4887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3719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zawartości 4">
            <a:extLst>
              <a:ext uri="{FF2B5EF4-FFF2-40B4-BE49-F238E27FC236}">
                <a16:creationId xmlns:a16="http://schemas.microsoft.com/office/drawing/2014/main" xmlns="" id="{F6335715-E0D8-840A-C4DD-4E78CF82B3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627" t="30365" r="12491"/>
          <a:stretch/>
        </p:blipFill>
        <p:spPr>
          <a:xfrm>
            <a:off x="6477000" y="0"/>
            <a:ext cx="5715000" cy="6858000"/>
          </a:xfrm>
          <a:prstGeom prst="rect">
            <a:avLst/>
          </a:prstGeom>
        </p:spPr>
      </p:pic>
      <p:pic>
        <p:nvPicPr>
          <p:cNvPr id="12" name="Symbol zastępczy zawartości 11">
            <a:extLst>
              <a:ext uri="{FF2B5EF4-FFF2-40B4-BE49-F238E27FC236}">
                <a16:creationId xmlns:a16="http://schemas.microsoft.com/office/drawing/2014/main" xmlns="" id="{6D62EB6A-7EE5-77A8-B6D2-418E988124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4864100" cy="6880349"/>
          </a:xfrm>
        </p:spPr>
      </p:pic>
    </p:spTree>
    <p:extLst>
      <p:ext uri="{BB962C8B-B14F-4D97-AF65-F5344CB8AC3E}">
        <p14:creationId xmlns:p14="http://schemas.microsoft.com/office/powerpoint/2010/main" xmlns="" val="3147676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xmlns="" id="{74B3B70A-5C10-197B-93AD-666AB6E2B3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203816" cy="6750657"/>
          </a:xfrm>
        </p:spPr>
      </p:pic>
    </p:spTree>
    <p:extLst>
      <p:ext uri="{BB962C8B-B14F-4D97-AF65-F5344CB8AC3E}">
        <p14:creationId xmlns:p14="http://schemas.microsoft.com/office/powerpoint/2010/main" xmlns="" val="27577956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4" name="Rectangle 70">
            <a:extLst>
              <a:ext uri="{FF2B5EF4-FFF2-40B4-BE49-F238E27FC236}">
                <a16:creationId xmlns:a16="http://schemas.microsoft.com/office/drawing/2014/main" xmlns="" id="{BA79A7CF-01AF-4178-9369-94E0C90EB0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E3C845D-3786-EB01-95FA-2681F9DEB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Unia Lubelska</a:t>
            </a:r>
          </a:p>
        </p:txBody>
      </p:sp>
      <p:sp>
        <p:nvSpPr>
          <p:cNvPr id="5125" name="Rectangle 72">
            <a:extLst>
              <a:ext uri="{FF2B5EF4-FFF2-40B4-BE49-F238E27FC236}">
                <a16:creationId xmlns:a16="http://schemas.microsoft.com/office/drawing/2014/main" xmlns="" id="{99413ED5-9ED4-4772-BCE4-2BCAE6B12E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26" name="Rectangle 74">
            <a:extLst>
              <a:ext uri="{FF2B5EF4-FFF2-40B4-BE49-F238E27FC236}">
                <a16:creationId xmlns:a16="http://schemas.microsoft.com/office/drawing/2014/main" xmlns="" id="{04357C93-F0CB-4A1C-8F77-4E90637898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Obraz zawierający tekst, osoba, grupa, osoby&#10;&#10;Opis wygenerowany automatycznie">
            <a:extLst>
              <a:ext uri="{FF2B5EF4-FFF2-40B4-BE49-F238E27FC236}">
                <a16:creationId xmlns:a16="http://schemas.microsoft.com/office/drawing/2014/main" xmlns="" id="{0BD0D2D4-7E80-1338-E6E9-FA111690AA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45238" y="1239049"/>
            <a:ext cx="7608304" cy="445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90F533E9-6690-41A8-A372-4C6C622D02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9149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xmlns="" id="{B26EE4FD-480F-42A5-9FEB-DA630457CF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xmlns="" id="{A187062F-BE14-42FC-B06A-607DB23849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>
            <a:off x="842688" y="1766812"/>
            <a:ext cx="822493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xmlns="" id="{731FE21B-2A45-4BF5-8B03-E123419887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>
            <a:off x="842689" y="1423780"/>
            <a:ext cx="687754" cy="382023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xmlns="" id="{2DC5A94D-79ED-48F5-9DC5-96CBB507CE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>
            <a:off x="1183243" y="1239381"/>
            <a:ext cx="347200" cy="369970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xmlns="" id="{93A3D4BE-AF25-4F9A-9C29-1145CCE24A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>
            <a:off x="1183242" y="1230651"/>
            <a:ext cx="10208658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12984C2-2BCB-EA22-7B4D-9ACC08462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0997" y="1607809"/>
            <a:ext cx="9236026" cy="28766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DYSKUSJA</a:t>
            </a:r>
          </a:p>
        </p:txBody>
      </p:sp>
    </p:spTree>
    <p:extLst>
      <p:ext uri="{BB962C8B-B14F-4D97-AF65-F5344CB8AC3E}">
        <p14:creationId xmlns:p14="http://schemas.microsoft.com/office/powerpoint/2010/main" xmlns="" val="14085205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xmlns="" id="{B768BC45-6978-4563-AFFC-4378E82C53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lored rectangle">
            <a:extLst>
              <a:ext uri="{FF2B5EF4-FFF2-40B4-BE49-F238E27FC236}">
                <a16:creationId xmlns:a16="http://schemas.microsoft.com/office/drawing/2014/main" xmlns="" id="{A80A8067-64B4-47DF-9C4D-88D9ADEC21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C567B4F-EFE2-4A5E-A42C-638A1AF3C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51381"/>
            <a:ext cx="10512552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Czym jest larp?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xmlns="" id="{9D1E2788-F6B5-40EE-A733-8187EB22B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38199" y="4747614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04646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6F40FBDA-CEB1-40F0-9AB9-BD9C402D70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ymbol zastępczy zawartości 4" descr="Obraz zawierający trawa, zewnętrzne, mały, drzewo&#10;&#10;Opis wygenerowany automatycznie">
            <a:extLst>
              <a:ext uri="{FF2B5EF4-FFF2-40B4-BE49-F238E27FC236}">
                <a16:creationId xmlns:a16="http://schemas.microsoft.com/office/drawing/2014/main" xmlns="" id="{1D34AC01-CA11-4CB3-8EAC-7D7BCEECFB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alphaModFix amt="45000"/>
          </a:blip>
          <a:srcRect t="1" b="15729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344D4FE-ABEF-4230-9E4E-AD5782FC7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D6A2FED-F33A-446B-8F9D-C58139B3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32" y="1695576"/>
            <a:ext cx="8652938" cy="285719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8000"/>
              <a:t>zabawa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325F979-D3F9-4926-81B7-7ACCB31A50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xmlns="" val="22068363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1" name="Rectangle 141">
            <a:extLst>
              <a:ext uri="{FF2B5EF4-FFF2-40B4-BE49-F238E27FC236}">
                <a16:creationId xmlns:a16="http://schemas.microsoft.com/office/drawing/2014/main" xmlns="" id="{F4F2FC05-7D27-410F-BDA9-ADF4831368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132" name="Rectangle 143">
            <a:extLst>
              <a:ext uri="{FF2B5EF4-FFF2-40B4-BE49-F238E27FC236}">
                <a16:creationId xmlns:a16="http://schemas.microsoft.com/office/drawing/2014/main" xmlns="" id="{9080D120-BD54-46E1-BA37-82F5E8089E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9573" y="633619"/>
            <a:ext cx="5457817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CAAA14B-5035-43D1-AFD2-3CFA35936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978408"/>
            <a:ext cx="4607052" cy="1106424"/>
          </a:xfrm>
        </p:spPr>
        <p:txBody>
          <a:bodyPr>
            <a:normAutofit/>
          </a:bodyPr>
          <a:lstStyle/>
          <a:p>
            <a:r>
              <a:rPr lang="pl-PL" sz="2900">
                <a:latin typeface="Bahnschrift SemiLight" panose="020B0502040204020203" pitchFamily="34" charset="0"/>
              </a:rPr>
              <a:t>Porównania</a:t>
            </a:r>
          </a:p>
        </p:txBody>
      </p:sp>
      <p:sp>
        <p:nvSpPr>
          <p:cNvPr id="5133" name="Rectangle 145">
            <a:extLst>
              <a:ext uri="{FF2B5EF4-FFF2-40B4-BE49-F238E27FC236}">
                <a16:creationId xmlns:a16="http://schemas.microsoft.com/office/drawing/2014/main" xmlns="" id="{81D83946-74FA-498A-AC80-9926F041B5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4556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134" name="Rectangle 147">
            <a:extLst>
              <a:ext uri="{FF2B5EF4-FFF2-40B4-BE49-F238E27FC236}">
                <a16:creationId xmlns:a16="http://schemas.microsoft.com/office/drawing/2014/main" xmlns="" id="{5060D983-8B52-443A-8183-2A1DE05618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77456" y="2185416"/>
            <a:ext cx="4446484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E13A9E78-C70C-4A1C-9FD5-6630B3136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6" y="2368296"/>
            <a:ext cx="4607052" cy="3502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>
                <a:latin typeface="Book Antiqua" panose="02040602050305030304" pitchFamily="18" charset="0"/>
                <a:ea typeface="Cambria" panose="02040503050406030204" pitchFamily="18" charset="0"/>
              </a:rPr>
              <a:t>RPG (Role-Playing Game)</a:t>
            </a:r>
          </a:p>
          <a:p>
            <a:pPr marL="0" indent="0">
              <a:buNone/>
            </a:pPr>
            <a:r>
              <a:rPr lang="pl-PL" sz="1800">
                <a:latin typeface="Book Antiqua" panose="02040602050305030304" pitchFamily="18" charset="0"/>
                <a:ea typeface="Cambria" panose="02040503050406030204" pitchFamily="18" charset="0"/>
              </a:rPr>
              <a:t>Teatr improwizowany</a:t>
            </a:r>
          </a:p>
          <a:p>
            <a:pPr marL="0" indent="0">
              <a:buNone/>
            </a:pPr>
            <a:r>
              <a:rPr lang="pl-PL" sz="1800">
                <a:latin typeface="Book Antiqua" panose="02040602050305030304" pitchFamily="18" charset="0"/>
                <a:ea typeface="Cambria" panose="02040503050406030204" pitchFamily="18" charset="0"/>
              </a:rPr>
              <a:t>Drama szkolna</a:t>
            </a:r>
          </a:p>
        </p:txBody>
      </p:sp>
      <p:pic>
        <p:nvPicPr>
          <p:cNvPr id="6" name="Obraz 5" descr="Obraz zawierający ściana, osoba&#10;&#10;Opis wygenerowany automatycznie">
            <a:extLst>
              <a:ext uri="{FF2B5EF4-FFF2-40B4-BE49-F238E27FC236}">
                <a16:creationId xmlns:a16="http://schemas.microsoft.com/office/drawing/2014/main" xmlns="" id="{2FC32CCF-9F1F-1DEC-62E2-7EE6C72A87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" b="18194"/>
          <a:stretch/>
        </p:blipFill>
        <p:spPr>
          <a:xfrm>
            <a:off x="6324599" y="10"/>
            <a:ext cx="5457817" cy="3337549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xmlns="" id="{416C1D64-309A-43D4-8805-F35D78FDF2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" b="2160"/>
          <a:stretch/>
        </p:blipFill>
        <p:spPr bwMode="auto">
          <a:xfrm>
            <a:off x="6324590" y="3520439"/>
            <a:ext cx="5457817" cy="333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233495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5B57D3E-AC7A-4090-A687-60A336A99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pl-PL">
                <a:solidFill>
                  <a:srgbClr val="FFFFFF"/>
                </a:solidFill>
                <a:latin typeface="Bahnschrift SemiLight" panose="020B0502040204020203" pitchFamily="34" charset="0"/>
              </a:rPr>
              <a:t>Definicje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xmlns="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F6DE184E-D4E1-4B97-9C5C-7785F1222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pl-PL" sz="2400" b="1">
                <a:latin typeface="Book Antiqua" panose="02040602050305030304" pitchFamily="18" charset="0"/>
                <a:ea typeface="Cambria" panose="02040503050406030204" pitchFamily="18" charset="0"/>
              </a:rPr>
              <a:t>Larp</a:t>
            </a:r>
            <a:r>
              <a:rPr lang="pl-PL" sz="2400">
                <a:latin typeface="Book Antiqua" panose="02040602050305030304" pitchFamily="18" charset="0"/>
                <a:ea typeface="Cambria" panose="02040503050406030204" pitchFamily="18" charset="0"/>
              </a:rPr>
              <a:t> (ang. </a:t>
            </a:r>
            <a:r>
              <a:rPr lang="pl-PL" sz="2400" i="1">
                <a:latin typeface="Book Antiqua" panose="02040602050305030304" pitchFamily="18" charset="0"/>
                <a:ea typeface="Cambria" panose="02040503050406030204" pitchFamily="18" charset="0"/>
              </a:rPr>
              <a:t>live action role-</a:t>
            </a:r>
            <a:r>
              <a:rPr lang="pl-PL" sz="2400" i="1" err="1">
                <a:latin typeface="Book Antiqua" panose="02040602050305030304" pitchFamily="18" charset="0"/>
                <a:ea typeface="Cambria" panose="02040503050406030204" pitchFamily="18" charset="0"/>
              </a:rPr>
              <a:t>playing</a:t>
            </a:r>
            <a:r>
              <a:rPr lang="pl-PL" sz="2400">
                <a:latin typeface="Book Antiqua" panose="02040602050305030304" pitchFamily="18" charset="0"/>
                <a:ea typeface="Cambria" panose="02040503050406030204" pitchFamily="18" charset="0"/>
              </a:rPr>
              <a:t>) – aktywność na pograniczu gry i sztuki, podczas której </a:t>
            </a:r>
            <a:r>
              <a:rPr lang="pl-PL" sz="2400" u="sng">
                <a:latin typeface="Book Antiqua" panose="02040602050305030304" pitchFamily="18" charset="0"/>
                <a:ea typeface="Cambria" panose="02040503050406030204" pitchFamily="18" charset="0"/>
              </a:rPr>
              <a:t>uczestnicy wspólnie tworzą i przeżywają opowieść</a:t>
            </a:r>
            <a:r>
              <a:rPr lang="pl-PL" sz="2400">
                <a:latin typeface="Book Antiqua" panose="02040602050305030304" pitchFamily="18" charset="0"/>
                <a:ea typeface="Cambria" panose="02040503050406030204" pitchFamily="18" charset="0"/>
              </a:rPr>
              <a:t>, odgrywając role podobnie do improwizowanego teatru. Akcja larpa może być osadzona zarówno w świecie rzeczywistym, jak i fikcyjnym</a:t>
            </a:r>
          </a:p>
          <a:p>
            <a:r>
              <a:rPr lang="pl-PL" sz="2400">
                <a:latin typeface="Book Antiqua" panose="02040602050305030304" pitchFamily="18" charset="0"/>
                <a:ea typeface="Cambria" panose="02040503050406030204" pitchFamily="18" charset="0"/>
              </a:rPr>
              <a:t>Larp to gatunek sztuki partycypacyjnej, spokrewnionej z teatrem improwizowanym, którego cechą wyróżniającą jest </a:t>
            </a:r>
            <a:r>
              <a:rPr lang="pl-PL" sz="2400" u="sng">
                <a:latin typeface="Book Antiqua" panose="02040602050305030304" pitchFamily="18" charset="0"/>
                <a:ea typeface="Cambria" panose="02040503050406030204" pitchFamily="18" charset="0"/>
              </a:rPr>
              <a:t>przyjęcie przez uczestników równocześnie funkcji reżysera, aktora oraz widza</a:t>
            </a:r>
          </a:p>
          <a:p>
            <a:r>
              <a:rPr lang="pl-PL" sz="2400">
                <a:latin typeface="Book Antiqua" panose="02040602050305030304" pitchFamily="18" charset="0"/>
                <a:ea typeface="Cambria" panose="02040503050406030204" pitchFamily="18" charset="0"/>
              </a:rPr>
              <a:t>Larp: Spotkanie graczy, którzy poprzez swoje role odnoszą się do siebie w ramach fikcyjnego świata</a:t>
            </a:r>
          </a:p>
          <a:p>
            <a:endParaRPr lang="pl-PL" sz="2400">
              <a:latin typeface="Book Antiqua" panose="020406020503050303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84464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xmlns="" id="{201CC55D-ED54-4C5C-95E6-10947BD110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777AB8B-B97F-4518-95CB-6F6D82B69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pl-PL" sz="4000">
                <a:latin typeface="Bahnschrift SemiLight" panose="020B0502040204020203" pitchFamily="34" charset="0"/>
              </a:rPr>
              <a:t>Hobby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1DE889C7-FAD6-4397-98E2-05D5034844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3873B707-463F-40B0-8227-E8CC6C67EB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1F75DE0-6585-4021-BD72-372F66D4D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r>
              <a:rPr lang="pl-PL" sz="2000">
                <a:latin typeface="Book Antiqua" panose="02040602050305030304" pitchFamily="18" charset="0"/>
                <a:ea typeface="Cambria" panose="02040503050406030204" pitchFamily="18" charset="0"/>
              </a:rPr>
              <a:t>Tworzenie kostiumów</a:t>
            </a:r>
          </a:p>
          <a:p>
            <a:r>
              <a:rPr lang="pl-PL" sz="2000">
                <a:latin typeface="Book Antiqua" panose="02040602050305030304" pitchFamily="18" charset="0"/>
                <a:ea typeface="Cambria" panose="02040503050406030204" pitchFamily="18" charset="0"/>
              </a:rPr>
              <a:t>Pisanie scenariuszy dla innych (w tym print&amp;play)</a:t>
            </a:r>
          </a:p>
          <a:p>
            <a:r>
              <a:rPr lang="pl-PL" sz="2000">
                <a:latin typeface="Book Antiqua" panose="02040602050305030304" pitchFamily="18" charset="0"/>
                <a:ea typeface="Cambria" panose="02040503050406030204" pitchFamily="18" charset="0"/>
              </a:rPr>
              <a:t>Udział w konwentach i plenerowych larpach</a:t>
            </a:r>
          </a:p>
          <a:p>
            <a:r>
              <a:rPr lang="pl-PL" sz="2000">
                <a:latin typeface="Book Antiqua" panose="02040602050305030304" pitchFamily="18" charset="0"/>
                <a:ea typeface="Cambria" panose="02040503050406030204" pitchFamily="18" charset="0"/>
              </a:rPr>
              <a:t>Konferencja Larpowa</a:t>
            </a:r>
          </a:p>
          <a:p>
            <a:r>
              <a:rPr lang="pl-PL" sz="2000">
                <a:latin typeface="Book Antiqua" panose="02040602050305030304" pitchFamily="18" charset="0"/>
                <a:ea typeface="Cambria" panose="02040503050406030204" pitchFamily="18" charset="0"/>
              </a:rPr>
              <a:t>Publikacje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2FCADEAB-C2A2-4586-B56C-51994123E9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72" r="17771" b="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633908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657F69E0-C4B0-4BEC-A689-4F8D877F05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EB576469-0B7E-4F3A-B525-547BB0A9D4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1" b="15708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7BE0361-1787-46A6-AA57-38907348F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3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pl-PL" sz="6600" dirty="0">
                <a:solidFill>
                  <a:srgbClr val="FFFFFF"/>
                </a:solidFill>
              </a:rPr>
              <a:t>Dobra zabawa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xmlns="" id="{9F6380B4-6A1C-481E-8408-B4E6C75B9B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54823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xmlns="" id="{934F1179-B481-4F9E-BCA3-AFB972070F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xmlns="" id="{827DC2C4-B485-428A-BF4A-472D2967F4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E04B5EB-F158-4507-90DD-BD23620C7C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C567B4F-EFE2-4A5E-A42C-638A1AF3C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1" y="1008993"/>
            <a:ext cx="9231410" cy="3542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Larpy </a:t>
            </a:r>
            <a:br>
              <a:rPr lang="en-US" sz="8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8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 popularyzacji dziedzictwa</a:t>
            </a:r>
          </a:p>
        </p:txBody>
      </p:sp>
    </p:spTree>
    <p:extLst>
      <p:ext uri="{BB962C8B-B14F-4D97-AF65-F5344CB8AC3E}">
        <p14:creationId xmlns:p14="http://schemas.microsoft.com/office/powerpoint/2010/main" xmlns="" val="39044640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xmlns="" id="{879EECFE-814E-4B68-96A7-86A795BD22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xmlns="" id="{AF180F00-B4B2-4196-BB1C-ECD21B03F0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E04B5EB-F158-4507-90DD-BD23620C7C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10086A6-8B53-4AFA-9978-753BB69EB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1383527"/>
            <a:ext cx="6117158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89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LITERATURA, JĘZYK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BDF0D3DE-EC74-4C9F-AFA1-DC5CE5236B1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818869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879EECFE-814E-4B68-96A7-86A795BD22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xmlns="" id="{AF180F00-B4B2-4196-BB1C-ECD21B03F0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EE04B5EB-F158-4507-90DD-BD23620C7C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69EECD9-23B3-4463-B727-B879EFFC24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44742" y="1581326"/>
            <a:ext cx="6705067" cy="3779568"/>
          </a:xfrm>
        </p:spPr>
        <p:txBody>
          <a:bodyPr anchor="ctr">
            <a:normAutofit/>
          </a:bodyPr>
          <a:lstStyle/>
          <a:p>
            <a:pPr algn="l"/>
            <a:r>
              <a:rPr lang="pl-PL" sz="6700">
                <a:latin typeface="Bahnschrift SemiLight" panose="020B0502040204020203" pitchFamily="34" charset="0"/>
              </a:rPr>
              <a:t>„Z WIZYTĄ U PANA STANISŁAWA”</a:t>
            </a:r>
            <a:br>
              <a:rPr lang="pl-PL" sz="6700">
                <a:latin typeface="Bahnschrift SemiLight" panose="020B0502040204020203" pitchFamily="34" charset="0"/>
              </a:rPr>
            </a:br>
            <a:r>
              <a:rPr lang="pl-PL" sz="6700">
                <a:latin typeface="Bahnschrift SemiLight" panose="020B0502040204020203" pitchFamily="34" charset="0"/>
              </a:rPr>
              <a:t>BAJKI I GWARA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917A4895-6F1C-4648-969D-D7A541D371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365" y="2184951"/>
            <a:ext cx="2479588" cy="2572320"/>
          </a:xfrm>
        </p:spPr>
        <p:txBody>
          <a:bodyPr anchor="ctr">
            <a:normAutofit/>
          </a:bodyPr>
          <a:lstStyle/>
          <a:p>
            <a:pPr algn="r"/>
            <a:r>
              <a:rPr lang="pl-PL">
                <a:latin typeface="Bahnschrift SemiLight" panose="020B0502040204020203" pitchFamily="34" charset="0"/>
              </a:rPr>
              <a:t>MUZEUM HISTORYCZNE W PRZASNYSZU 2019</a:t>
            </a:r>
          </a:p>
        </p:txBody>
      </p:sp>
      <p:cxnSp>
        <p:nvCxnSpPr>
          <p:cNvPr id="17" name="Straight Connector 13">
            <a:extLst>
              <a:ext uri="{FF2B5EF4-FFF2-40B4-BE49-F238E27FC236}">
                <a16:creationId xmlns:a16="http://schemas.microsoft.com/office/drawing/2014/main" xmlns="" id="{BDF0D3DE-EC74-4C9F-AFA1-DC5CE5236B1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056347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52837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74" name="Rectangle 15366">
            <a:extLst>
              <a:ext uri="{FF2B5EF4-FFF2-40B4-BE49-F238E27FC236}">
                <a16:creationId xmlns:a16="http://schemas.microsoft.com/office/drawing/2014/main" xmlns="" id="{19D32F93-50AC-4C46-A5DB-291C60DDB7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75" name="Freeform: Shape 15368">
            <a:extLst>
              <a:ext uri="{FF2B5EF4-FFF2-40B4-BE49-F238E27FC236}">
                <a16:creationId xmlns:a16="http://schemas.microsoft.com/office/drawing/2014/main" xmlns="" id="{86FD7672-78BE-4D6F-A711-2CDB79B52D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544662" y="323519"/>
            <a:ext cx="4323899" cy="6212748"/>
          </a:xfrm>
          <a:custGeom>
            <a:avLst/>
            <a:gdLst>
              <a:gd name="connsiteX0" fmla="*/ 0 w 4323899"/>
              <a:gd name="connsiteY0" fmla="*/ 0 h 6212748"/>
              <a:gd name="connsiteX1" fmla="*/ 742501 w 4323899"/>
              <a:gd name="connsiteY1" fmla="*/ 0 h 6212748"/>
              <a:gd name="connsiteX2" fmla="*/ 4323899 w 4323899"/>
              <a:gd name="connsiteY2" fmla="*/ 0 h 6212748"/>
              <a:gd name="connsiteX3" fmla="*/ 4323899 w 4323899"/>
              <a:gd name="connsiteY3" fmla="*/ 2864954 h 6212748"/>
              <a:gd name="connsiteX4" fmla="*/ 880454 w 4323899"/>
              <a:gd name="connsiteY4" fmla="*/ 6212748 h 6212748"/>
              <a:gd name="connsiteX5" fmla="*/ 0 w 4323899"/>
              <a:gd name="connsiteY5" fmla="*/ 6212748 h 6212748"/>
              <a:gd name="connsiteX6" fmla="*/ 0 w 4323899"/>
              <a:gd name="connsiteY6" fmla="*/ 6210962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3899" h="6212748">
                <a:moveTo>
                  <a:pt x="0" y="0"/>
                </a:moveTo>
                <a:lnTo>
                  <a:pt x="742501" y="0"/>
                </a:lnTo>
                <a:lnTo>
                  <a:pt x="4323899" y="0"/>
                </a:lnTo>
                <a:lnTo>
                  <a:pt x="4323899" y="2864954"/>
                </a:lnTo>
                <a:lnTo>
                  <a:pt x="880454" y="6212748"/>
                </a:lnTo>
                <a:lnTo>
                  <a:pt x="0" y="6212748"/>
                </a:lnTo>
                <a:lnTo>
                  <a:pt x="0" y="6210962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376" name="Right Triangle 15370">
            <a:extLst>
              <a:ext uri="{FF2B5EF4-FFF2-40B4-BE49-F238E27FC236}">
                <a16:creationId xmlns:a16="http://schemas.microsoft.com/office/drawing/2014/main" xmlns="" id="{827DC2C4-B485-428A-BF4A-472D2967F4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373" name="Rectangle 15372">
            <a:extLst>
              <a:ext uri="{FF2B5EF4-FFF2-40B4-BE49-F238E27FC236}">
                <a16:creationId xmlns:a16="http://schemas.microsoft.com/office/drawing/2014/main" xmlns="" id="{4A62647B-1222-407C-8740-5A497612B1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8E5C620-B63F-448C-BD00-A2A322F4C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9293" y="806364"/>
            <a:ext cx="3354636" cy="28474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ŹRÓDŁO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xmlns="" id="{5F0DE7AC-3867-4EA2-BE98-7B2DEBDDD9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502" r="-1" b="18495"/>
          <a:stretch/>
        </p:blipFill>
        <p:spPr bwMode="auto">
          <a:xfrm>
            <a:off x="1296558" y="1843890"/>
            <a:ext cx="5604636" cy="3152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028262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1" name="Rectangle 13320">
            <a:extLst>
              <a:ext uri="{FF2B5EF4-FFF2-40B4-BE49-F238E27FC236}">
                <a16:creationId xmlns:a16="http://schemas.microsoft.com/office/drawing/2014/main" xmlns="" id="{A9F529C3-C941-49FD-8C67-82F134F64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3" name="Rectangle 13322">
            <a:extLst>
              <a:ext uri="{FF2B5EF4-FFF2-40B4-BE49-F238E27FC236}">
                <a16:creationId xmlns:a16="http://schemas.microsoft.com/office/drawing/2014/main" xmlns="" id="{20586029-32A0-47E5-9AEC-AE3ABA6B94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xmlns="" id="{72DFB7FF-A811-4D5A-A48E-0387C3B418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97" r="21595"/>
          <a:stretch/>
        </p:blipFill>
        <p:spPr bwMode="auto">
          <a:xfrm>
            <a:off x="643467" y="948552"/>
            <a:ext cx="5294716" cy="4960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3325" name="Straight Connector 13324">
            <a:extLst>
              <a:ext uri="{FF2B5EF4-FFF2-40B4-BE49-F238E27FC236}">
                <a16:creationId xmlns:a16="http://schemas.microsoft.com/office/drawing/2014/main" xmlns="" id="{8C730EAB-A532-4295-A302-FB4B90DB9F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4" name="Picture 2">
            <a:extLst>
              <a:ext uri="{FF2B5EF4-FFF2-40B4-BE49-F238E27FC236}">
                <a16:creationId xmlns:a16="http://schemas.microsoft.com/office/drawing/2014/main" xmlns="" id="{4A44FFD0-B1C4-4036-9835-4F61845681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586" r="17707"/>
          <a:stretch/>
        </p:blipFill>
        <p:spPr bwMode="auto">
          <a:xfrm>
            <a:off x="6253817" y="948518"/>
            <a:ext cx="5294715" cy="496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351721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Obraz zawierający podłoże, wewnątrz&#10;&#10;Opis wygenerowany automatycznie">
            <a:extLst>
              <a:ext uri="{FF2B5EF4-FFF2-40B4-BE49-F238E27FC236}">
                <a16:creationId xmlns:a16="http://schemas.microsoft.com/office/drawing/2014/main" xmlns="" id="{54D0D617-8E3D-4535-9752-F01A9BEFC0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945" r="9347"/>
          <a:stretch/>
        </p:blipFill>
        <p:spPr bwMode="auto">
          <a:xfrm>
            <a:off x="643467" y="949982"/>
            <a:ext cx="5291666" cy="495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Obraz zawierający podłoże, osoba, wewnątrz, żyjący&#10;&#10;Opis wygenerowany automatycznie">
            <a:extLst>
              <a:ext uri="{FF2B5EF4-FFF2-40B4-BE49-F238E27FC236}">
                <a16:creationId xmlns:a16="http://schemas.microsoft.com/office/drawing/2014/main" xmlns="" id="{1ED5A628-4E0D-480D-9CFE-1B67CF78E3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755" r="13538"/>
          <a:stretch/>
        </p:blipFill>
        <p:spPr bwMode="auto">
          <a:xfrm>
            <a:off x="6256865" y="949946"/>
            <a:ext cx="5291667" cy="495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500306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xmlns="" id="{879EECFE-814E-4B68-96A7-86A795BD22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06F847C8-7801-44D8-8CCA-CDBA7AD91A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xmlns="" id="{AF180F00-B4B2-4196-BB1C-ECD21B03F0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6E600F8C-C8F3-420C-9D3B-E1FBE7BAE4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10086A6-8B53-4AFA-9978-753BB69EB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024" y="1383527"/>
            <a:ext cx="6072333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9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ARTEFAKT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7AA55BF2-380C-4942-8AB1-55A6A52A35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743047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879EECFE-814E-4B68-96A7-86A795BD22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xmlns="" id="{AF180F00-B4B2-4196-BB1C-ECD21B03F0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EE04B5EB-F158-4507-90DD-BD23620C7C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69EECD9-23B3-4463-B727-B879EFFC24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0" y="1383527"/>
            <a:ext cx="6117158" cy="4175166"/>
          </a:xfrm>
        </p:spPr>
        <p:txBody>
          <a:bodyPr anchor="ctr">
            <a:normAutofit/>
          </a:bodyPr>
          <a:lstStyle/>
          <a:p>
            <a:pPr algn="r"/>
            <a:r>
              <a:rPr lang="pl-PL" sz="6700">
                <a:latin typeface="Bahnschrift SemiLight" panose="020B0502040204020203" pitchFamily="34" charset="0"/>
              </a:rPr>
              <a:t>„ZJAZD ALCHEMIKÓW”</a:t>
            </a:r>
            <a:br>
              <a:rPr lang="pl-PL" sz="6700">
                <a:latin typeface="Bahnschrift SemiLight" panose="020B0502040204020203" pitchFamily="34" charset="0"/>
              </a:rPr>
            </a:br>
            <a:r>
              <a:rPr lang="pl-PL" sz="6700">
                <a:latin typeface="Bahnschrift SemiLight" panose="020B0502040204020203" pitchFamily="34" charset="0"/>
              </a:rPr>
              <a:t>DOTKNĄĆ I ZROBIĆ 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917A4895-6F1C-4648-969D-D7A541D371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86955" y="2573422"/>
            <a:ext cx="3113064" cy="1795378"/>
          </a:xfrm>
        </p:spPr>
        <p:txBody>
          <a:bodyPr anchor="ctr">
            <a:normAutofit/>
          </a:bodyPr>
          <a:lstStyle/>
          <a:p>
            <a:pPr algn="l"/>
            <a:r>
              <a:rPr lang="pl-PL" dirty="0">
                <a:latin typeface="Bahnschrift SemiLight" panose="020B0502040204020203" pitchFamily="34" charset="0"/>
              </a:rPr>
              <a:t>Muzeum Zamek w Oświęcimiu 2017</a:t>
            </a:r>
            <a:endParaRPr lang="pl-PL">
              <a:latin typeface="Bahnschrift SemiLight" panose="020B0502040204020203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BDF0D3DE-EC74-4C9F-AFA1-DC5CE5236B1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680508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BE5750BD-613D-420D-A54F-DC478D25A57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589" b="13756"/>
          <a:stretch/>
        </p:blipFill>
        <p:spPr bwMode="auto">
          <a:xfrm>
            <a:off x="20" y="10"/>
            <a:ext cx="1219167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Freeform 12">
            <a:extLst>
              <a:ext uri="{FF2B5EF4-FFF2-40B4-BE49-F238E27FC236}">
                <a16:creationId xmlns:a16="http://schemas.microsoft.com/office/drawing/2014/main" xmlns="" id="{522A94E1-AEBD-4286-BFF8-0711E4CD3E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026EFCE-E71F-41F6-BE4F-25A61C92B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Wieża zamkowa</a:t>
            </a:r>
          </a:p>
        </p:txBody>
      </p:sp>
    </p:spTree>
    <p:extLst>
      <p:ext uri="{BB962C8B-B14F-4D97-AF65-F5344CB8AC3E}">
        <p14:creationId xmlns:p14="http://schemas.microsoft.com/office/powerpoint/2010/main" xmlns="" val="3459430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2056">
            <a:extLst>
              <a:ext uri="{FF2B5EF4-FFF2-40B4-BE49-F238E27FC236}">
                <a16:creationId xmlns:a16="http://schemas.microsoft.com/office/drawing/2014/main" xmlns="" id="{A9F529C3-C941-49FD-8C67-82F134F64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xmlns="" id="{20586029-32A0-47E5-9AEC-AE3ABA6B94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Brak dostępnego opisu zdjęcia.">
            <a:extLst>
              <a:ext uri="{FF2B5EF4-FFF2-40B4-BE49-F238E27FC236}">
                <a16:creationId xmlns:a16="http://schemas.microsoft.com/office/drawing/2014/main" xmlns="" id="{46775DFC-9C47-4911-845A-C7E3A76EF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43467" y="1443480"/>
            <a:ext cx="5294716" cy="397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061" name="Straight Connector 2060">
            <a:extLst>
              <a:ext uri="{FF2B5EF4-FFF2-40B4-BE49-F238E27FC236}">
                <a16:creationId xmlns:a16="http://schemas.microsoft.com/office/drawing/2014/main" xmlns="" id="{8C730EAB-A532-4295-A302-FB4B90DB9F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Może być zdjęciem przedstawiającym 1 osoba">
            <a:extLst>
              <a:ext uri="{FF2B5EF4-FFF2-40B4-BE49-F238E27FC236}">
                <a16:creationId xmlns:a16="http://schemas.microsoft.com/office/drawing/2014/main" xmlns="" id="{D51A5FF5-DBCD-4E79-BA60-4CEDAEF34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253817" y="1443482"/>
            <a:ext cx="5294715" cy="397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104538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879EECFE-814E-4B68-96A7-86A795BD22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06F847C8-7801-44D8-8CCA-CDBA7AD91A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xmlns="" id="{AF180F00-B4B2-4196-BB1C-ECD21B03F0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E600F8C-C8F3-420C-9D3B-E1FBE7BAE4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69EECD9-23B3-4463-B727-B879EFFC24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0024" y="1383527"/>
            <a:ext cx="6072333" cy="4175166"/>
          </a:xfrm>
        </p:spPr>
        <p:txBody>
          <a:bodyPr anchor="ctr">
            <a:normAutofit/>
          </a:bodyPr>
          <a:lstStyle/>
          <a:p>
            <a:pPr algn="r"/>
            <a:r>
              <a:rPr lang="pl-PL" sz="3800">
                <a:latin typeface="Bahnschrift SemiLight" panose="020B0502040204020203" pitchFamily="34" charset="0"/>
              </a:rPr>
              <a:t>„PROJEKT DEMOKRACJA”</a:t>
            </a:r>
            <a:br>
              <a:rPr lang="pl-PL" sz="3800">
                <a:latin typeface="Bahnschrift SemiLight" panose="020B0502040204020203" pitchFamily="34" charset="0"/>
              </a:rPr>
            </a:br>
            <a:r>
              <a:rPr lang="pl-PL" sz="3800">
                <a:latin typeface="Bahnschrift SemiLight" panose="020B0502040204020203" pitchFamily="34" charset="0"/>
              </a:rPr>
              <a:t>polski parlamentaryzm szlachecki jako dziedzictwo niematerialne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917A4895-6F1C-4648-969D-D7A541D371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6051" y="2581835"/>
            <a:ext cx="3323968" cy="1778552"/>
          </a:xfrm>
        </p:spPr>
        <p:txBody>
          <a:bodyPr anchor="ctr">
            <a:normAutofit/>
          </a:bodyPr>
          <a:lstStyle/>
          <a:p>
            <a:pPr algn="l"/>
            <a:r>
              <a:rPr lang="pl-PL" dirty="0">
                <a:latin typeface="Bahnschrift SemiLight" panose="020B0502040204020203" pitchFamily="34" charset="0"/>
              </a:rPr>
              <a:t>Małopolska 2012</a:t>
            </a:r>
            <a:endParaRPr lang="pl-PL">
              <a:latin typeface="Bahnschrift SemiLight" panose="020B0502040204020203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7AA55BF2-380C-4942-8AB1-55A6A52A35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355434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Document 11">
            <a:extLst>
              <a:ext uri="{FF2B5EF4-FFF2-40B4-BE49-F238E27FC236}">
                <a16:creationId xmlns:a16="http://schemas.microsoft.com/office/drawing/2014/main" xmlns="" id="{D12DDE76-C203-4047-9998-63900085B5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4D3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0B46984-81B6-4AF8-9258-C8C1AF0C6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Projekt larpowy jako symulacja udziału w życiu publicznym</a:t>
            </a:r>
          </a:p>
        </p:txBody>
      </p:sp>
      <p:pic>
        <p:nvPicPr>
          <p:cNvPr id="7" name="Obraz 3">
            <a:extLst>
              <a:ext uri="{FF2B5EF4-FFF2-40B4-BE49-F238E27FC236}">
                <a16:creationId xmlns:a16="http://schemas.microsoft.com/office/drawing/2014/main" xmlns="" id="{D845DCA1-0FA8-4274-A687-A53CE9A7C7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793559"/>
            <a:ext cx="7347537" cy="527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37811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613BB9-80EE-48B9-8040-AE04DCE60E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755" b="-1"/>
          <a:stretch/>
        </p:blipFill>
        <p:spPr>
          <a:xfrm>
            <a:off x="7794519" y="3506112"/>
            <a:ext cx="4397481" cy="3351888"/>
          </a:xfrm>
          <a:custGeom>
            <a:avLst/>
            <a:gdLst>
              <a:gd name="connsiteX0" fmla="*/ 0 w 4397481"/>
              <a:gd name="connsiteY0" fmla="*/ 0 h 3351888"/>
              <a:gd name="connsiteX1" fmla="*/ 4397481 w 4397481"/>
              <a:gd name="connsiteY1" fmla="*/ 0 h 3351888"/>
              <a:gd name="connsiteX2" fmla="*/ 4397481 w 4397481"/>
              <a:gd name="connsiteY2" fmla="*/ 3351888 h 3351888"/>
              <a:gd name="connsiteX3" fmla="*/ 1552363 w 4397481"/>
              <a:gd name="connsiteY3" fmla="*/ 3351888 h 335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236490B-3DDA-4424-9055-9ABC1396B1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748" b="30395"/>
          <a:stretch/>
        </p:blipFill>
        <p:spPr>
          <a:xfrm>
            <a:off x="20" y="10"/>
            <a:ext cx="9154673" cy="6863475"/>
          </a:xfrm>
          <a:custGeom>
            <a:avLst/>
            <a:gdLst>
              <a:gd name="connsiteX0" fmla="*/ 0 w 9154693"/>
              <a:gd name="connsiteY0" fmla="*/ 0 h 6863485"/>
              <a:gd name="connsiteX1" fmla="*/ 5976000 w 9154693"/>
              <a:gd name="connsiteY1" fmla="*/ 0 h 6863485"/>
              <a:gd name="connsiteX2" fmla="*/ 9154693 w 9154693"/>
              <a:gd name="connsiteY2" fmla="*/ 6863485 h 6863485"/>
              <a:gd name="connsiteX3" fmla="*/ 0 w 9154693"/>
              <a:gd name="connsiteY3" fmla="*/ 6863485 h 6863485"/>
              <a:gd name="connsiteX4" fmla="*/ 0 w 9154693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E285EC2-9FDD-40DD-9AAB-BE9FF414971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" b="17396"/>
          <a:stretch/>
        </p:blipFill>
        <p:spPr>
          <a:xfrm>
            <a:off x="6168189" y="10"/>
            <a:ext cx="6023811" cy="3346394"/>
          </a:xfrm>
          <a:custGeom>
            <a:avLst/>
            <a:gdLst>
              <a:gd name="connsiteX0" fmla="*/ 0 w 6023811"/>
              <a:gd name="connsiteY0" fmla="*/ 0 h 3346404"/>
              <a:gd name="connsiteX1" fmla="*/ 6023811 w 6023811"/>
              <a:gd name="connsiteY1" fmla="*/ 0 h 3346404"/>
              <a:gd name="connsiteX2" fmla="*/ 6023811 w 6023811"/>
              <a:gd name="connsiteY2" fmla="*/ 3346404 h 3346404"/>
              <a:gd name="connsiteX3" fmla="*/ 1549824 w 6023811"/>
              <a:gd name="connsiteY3" fmla="*/ 3346404 h 3346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7">
            <a:extLst>
              <a:ext uri="{FF2B5EF4-FFF2-40B4-BE49-F238E27FC236}">
                <a16:creationId xmlns:a16="http://schemas.microsoft.com/office/drawing/2014/main" xmlns="" id="{7DA3C418-758E-4180-A5D0-8655D68045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28C8EF06-5EC3-4883-AFAF-D74FF46550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Placeholder 2" descr="Obraz zawierający tekst, osoba, wewnątrz, linia&#10;&#10;Opis wygenerowany automatycznie">
            <a:extLst>
              <a:ext uri="{FF2B5EF4-FFF2-40B4-BE49-F238E27FC236}">
                <a16:creationId xmlns:a16="http://schemas.microsoft.com/office/drawing/2014/main" xmlns="" id="{D361011D-C093-4ADF-8F54-6098D1BEB0A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3"/>
          <a:srcRect t="1756" r="-2" b="-2"/>
          <a:stretch/>
        </p:blipFill>
        <p:spPr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684A392-CD0B-49CC-B852-A2A72C2C320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61916" y="2852381"/>
            <a:ext cx="3161940" cy="26402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Finał projektu</a:t>
            </a:r>
            <a:b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jako sejm walny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07CD24CB-ADB7-42D5-B7CA-D6B8E1847F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69EECD9-23B3-4463-B727-B879EFFC24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4857" y="1716834"/>
            <a:ext cx="7414727" cy="2084068"/>
          </a:xfrm>
        </p:spPr>
        <p:txBody>
          <a:bodyPr>
            <a:normAutofit/>
          </a:bodyPr>
          <a:lstStyle/>
          <a:p>
            <a:r>
              <a:rPr lang="pl-PL" sz="4400">
                <a:solidFill>
                  <a:schemeClr val="tx1">
                    <a:lumMod val="85000"/>
                    <a:lumOff val="15000"/>
                  </a:schemeClr>
                </a:solidFill>
                <a:latin typeface="Bahnschrift SemiLight" panose="020B0502040204020203" pitchFamily="34" charset="0"/>
              </a:rPr>
              <a:t>„BARSKA: zawiąż konfederację”</a:t>
            </a:r>
            <a:br>
              <a:rPr lang="pl-PL" sz="4400">
                <a:solidFill>
                  <a:schemeClr val="tx1">
                    <a:lumMod val="85000"/>
                    <a:lumOff val="15000"/>
                  </a:schemeClr>
                </a:solidFill>
                <a:latin typeface="Bahnschrift SemiLight" panose="020B0502040204020203" pitchFamily="34" charset="0"/>
              </a:rPr>
            </a:br>
            <a:r>
              <a:rPr lang="pl-PL" sz="4400">
                <a:solidFill>
                  <a:schemeClr val="tx1">
                    <a:lumMod val="85000"/>
                    <a:lumOff val="15000"/>
                  </a:schemeClr>
                </a:solidFill>
                <a:latin typeface="Bahnschrift SemiLight" panose="020B0502040204020203" pitchFamily="34" charset="0"/>
              </a:rPr>
              <a:t>możesz to, co umiesz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917A4895-6F1C-4648-969D-D7A541D371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58836" y="4220626"/>
            <a:ext cx="6074328" cy="1019427"/>
          </a:xfrm>
        </p:spPr>
        <p:txBody>
          <a:bodyPr>
            <a:normAutofit/>
          </a:bodyPr>
          <a:lstStyle/>
          <a:p>
            <a:r>
              <a:rPr lang="pl-PL" sz="1800">
                <a:solidFill>
                  <a:schemeClr val="tx1">
                    <a:lumMod val="85000"/>
                    <a:lumOff val="15000"/>
                  </a:schemeClr>
                </a:solidFill>
                <a:latin typeface="Bahnschrift SemiLight" panose="020B0502040204020203" pitchFamily="34" charset="0"/>
              </a:rPr>
              <a:t>Szymbark 2018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3D916803-DB5B-41EA-A592-86425F4155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5700501"/>
            <a:ext cx="12192000" cy="1157500"/>
          </a:xfrm>
          <a:custGeom>
            <a:avLst/>
            <a:gdLst>
              <a:gd name="connsiteX0" fmla="*/ 2955508 w 12192000"/>
              <a:gd name="connsiteY0" fmla="*/ 929 h 1163932"/>
              <a:gd name="connsiteX1" fmla="*/ 2973472 w 12192000"/>
              <a:gd name="connsiteY1" fmla="*/ 2369 h 1163932"/>
              <a:gd name="connsiteX2" fmla="*/ 3052621 w 12192000"/>
              <a:gd name="connsiteY2" fmla="*/ 14030 h 1163932"/>
              <a:gd name="connsiteX3" fmla="*/ 3145220 w 12192000"/>
              <a:gd name="connsiteY3" fmla="*/ 16277 h 1163932"/>
              <a:gd name="connsiteX4" fmla="*/ 3233309 w 12192000"/>
              <a:gd name="connsiteY4" fmla="*/ 8968 h 1163932"/>
              <a:gd name="connsiteX5" fmla="*/ 3320851 w 12192000"/>
              <a:gd name="connsiteY5" fmla="*/ 18902 h 1163932"/>
              <a:gd name="connsiteX6" fmla="*/ 3394552 w 12192000"/>
              <a:gd name="connsiteY6" fmla="*/ 38279 h 1163932"/>
              <a:gd name="connsiteX7" fmla="*/ 3462252 w 12192000"/>
              <a:gd name="connsiteY7" fmla="*/ 68646 h 1163932"/>
              <a:gd name="connsiteX8" fmla="*/ 3504799 w 12192000"/>
              <a:gd name="connsiteY8" fmla="*/ 93363 h 1163932"/>
              <a:gd name="connsiteX9" fmla="*/ 3568807 w 12192000"/>
              <a:gd name="connsiteY9" fmla="*/ 84557 h 1163932"/>
              <a:gd name="connsiteX10" fmla="*/ 3571993 w 12192000"/>
              <a:gd name="connsiteY10" fmla="*/ 87105 h 1163932"/>
              <a:gd name="connsiteX11" fmla="*/ 3590879 w 12192000"/>
              <a:gd name="connsiteY11" fmla="*/ 100115 h 1163932"/>
              <a:gd name="connsiteX12" fmla="*/ 3623973 w 12192000"/>
              <a:gd name="connsiteY12" fmla="*/ 93084 h 1163932"/>
              <a:gd name="connsiteX13" fmla="*/ 3636728 w 12192000"/>
              <a:gd name="connsiteY13" fmla="*/ 98019 h 1163932"/>
              <a:gd name="connsiteX14" fmla="*/ 3676976 w 12192000"/>
              <a:gd name="connsiteY14" fmla="*/ 96600 h 1163932"/>
              <a:gd name="connsiteX15" fmla="*/ 3722653 w 12192000"/>
              <a:gd name="connsiteY15" fmla="*/ 115363 h 1163932"/>
              <a:gd name="connsiteX16" fmla="*/ 3775112 w 12192000"/>
              <a:gd name="connsiteY16" fmla="*/ 98970 h 1163932"/>
              <a:gd name="connsiteX17" fmla="*/ 3932956 w 12192000"/>
              <a:gd name="connsiteY17" fmla="*/ 122337 h 1163932"/>
              <a:gd name="connsiteX18" fmla="*/ 4100593 w 12192000"/>
              <a:gd name="connsiteY18" fmla="*/ 163834 h 1163932"/>
              <a:gd name="connsiteX19" fmla="*/ 4316364 w 12192000"/>
              <a:gd name="connsiteY19" fmla="*/ 177453 h 1163932"/>
              <a:gd name="connsiteX20" fmla="*/ 4387387 w 12192000"/>
              <a:gd name="connsiteY20" fmla="*/ 164360 h 1163932"/>
              <a:gd name="connsiteX21" fmla="*/ 4427957 w 12192000"/>
              <a:gd name="connsiteY21" fmla="*/ 177526 h 1163932"/>
              <a:gd name="connsiteX22" fmla="*/ 4502291 w 12192000"/>
              <a:gd name="connsiteY22" fmla="*/ 188197 h 1163932"/>
              <a:gd name="connsiteX23" fmla="*/ 4600771 w 12192000"/>
              <a:gd name="connsiteY23" fmla="*/ 212143 h 1163932"/>
              <a:gd name="connsiteX24" fmla="*/ 4644102 w 12192000"/>
              <a:gd name="connsiteY24" fmla="*/ 210363 h 1163932"/>
              <a:gd name="connsiteX25" fmla="*/ 4652752 w 12192000"/>
              <a:gd name="connsiteY25" fmla="*/ 210902 h 1163932"/>
              <a:gd name="connsiteX26" fmla="*/ 4652896 w 12192000"/>
              <a:gd name="connsiteY26" fmla="*/ 211286 h 1163932"/>
              <a:gd name="connsiteX27" fmla="*/ 4685303 w 12192000"/>
              <a:gd name="connsiteY27" fmla="*/ 212939 h 1163932"/>
              <a:gd name="connsiteX28" fmla="*/ 4690886 w 12192000"/>
              <a:gd name="connsiteY28" fmla="*/ 215767 h 1163932"/>
              <a:gd name="connsiteX29" fmla="*/ 4725430 w 12192000"/>
              <a:gd name="connsiteY29" fmla="*/ 238732 h 1163932"/>
              <a:gd name="connsiteX30" fmla="*/ 4800051 w 12192000"/>
              <a:gd name="connsiteY30" fmla="*/ 231099 h 1163932"/>
              <a:gd name="connsiteX31" fmla="*/ 4875115 w 12192000"/>
              <a:gd name="connsiteY31" fmla="*/ 264350 h 1163932"/>
              <a:gd name="connsiteX32" fmla="*/ 4936450 w 12192000"/>
              <a:gd name="connsiteY32" fmla="*/ 280902 h 1163932"/>
              <a:gd name="connsiteX33" fmla="*/ 5030961 w 12192000"/>
              <a:gd name="connsiteY33" fmla="*/ 305912 h 1163932"/>
              <a:gd name="connsiteX34" fmla="*/ 5082734 w 12192000"/>
              <a:gd name="connsiteY34" fmla="*/ 308581 h 1163932"/>
              <a:gd name="connsiteX35" fmla="*/ 5138799 w 12192000"/>
              <a:gd name="connsiteY35" fmla="*/ 303800 h 1163932"/>
              <a:gd name="connsiteX36" fmla="*/ 5259695 w 12192000"/>
              <a:gd name="connsiteY36" fmla="*/ 330476 h 1163932"/>
              <a:gd name="connsiteX37" fmla="*/ 5359642 w 12192000"/>
              <a:gd name="connsiteY37" fmla="*/ 340575 h 1163932"/>
              <a:gd name="connsiteX38" fmla="*/ 5372918 w 12192000"/>
              <a:gd name="connsiteY38" fmla="*/ 336834 h 1163932"/>
              <a:gd name="connsiteX39" fmla="*/ 5396084 w 12192000"/>
              <a:gd name="connsiteY39" fmla="*/ 328268 h 1163932"/>
              <a:gd name="connsiteX40" fmla="*/ 5414292 w 12192000"/>
              <a:gd name="connsiteY40" fmla="*/ 320863 h 1163932"/>
              <a:gd name="connsiteX41" fmla="*/ 5487276 w 12192000"/>
              <a:gd name="connsiteY41" fmla="*/ 307350 h 1163932"/>
              <a:gd name="connsiteX42" fmla="*/ 5612716 w 12192000"/>
              <a:gd name="connsiteY42" fmla="*/ 308118 h 1163932"/>
              <a:gd name="connsiteX43" fmla="*/ 5864813 w 12192000"/>
              <a:gd name="connsiteY43" fmla="*/ 257852 h 1163932"/>
              <a:gd name="connsiteX44" fmla="*/ 6151392 w 12192000"/>
              <a:gd name="connsiteY44" fmla="*/ 225732 h 1163932"/>
              <a:gd name="connsiteX45" fmla="*/ 6209396 w 12192000"/>
              <a:gd name="connsiteY45" fmla="*/ 220469 h 1163932"/>
              <a:gd name="connsiteX46" fmla="*/ 6269898 w 12192000"/>
              <a:gd name="connsiteY46" fmla="*/ 226300 h 1163932"/>
              <a:gd name="connsiteX47" fmla="*/ 6297029 w 12192000"/>
              <a:gd name="connsiteY47" fmla="*/ 224230 h 1163932"/>
              <a:gd name="connsiteX48" fmla="*/ 6352373 w 12192000"/>
              <a:gd name="connsiteY48" fmla="*/ 209161 h 1163932"/>
              <a:gd name="connsiteX49" fmla="*/ 6353759 w 12192000"/>
              <a:gd name="connsiteY49" fmla="*/ 209135 h 1163932"/>
              <a:gd name="connsiteX50" fmla="*/ 6363346 w 12192000"/>
              <a:gd name="connsiteY50" fmla="*/ 196700 h 1163932"/>
              <a:gd name="connsiteX51" fmla="*/ 6400681 w 12192000"/>
              <a:gd name="connsiteY51" fmla="*/ 204402 h 1163932"/>
              <a:gd name="connsiteX52" fmla="*/ 6402041 w 12192000"/>
              <a:gd name="connsiteY52" fmla="*/ 207073 h 1163932"/>
              <a:gd name="connsiteX53" fmla="*/ 6424912 w 12192000"/>
              <a:gd name="connsiteY53" fmla="*/ 204940 h 1163932"/>
              <a:gd name="connsiteX54" fmla="*/ 6502019 w 12192000"/>
              <a:gd name="connsiteY54" fmla="*/ 198788 h 1163932"/>
              <a:gd name="connsiteX55" fmla="*/ 6518229 w 12192000"/>
              <a:gd name="connsiteY55" fmla="*/ 197839 h 1163932"/>
              <a:gd name="connsiteX56" fmla="*/ 6519089 w 12192000"/>
              <a:gd name="connsiteY56" fmla="*/ 198274 h 1163932"/>
              <a:gd name="connsiteX57" fmla="*/ 6561047 w 12192000"/>
              <a:gd name="connsiteY57" fmla="*/ 182276 h 1163932"/>
              <a:gd name="connsiteX58" fmla="*/ 6595639 w 12192000"/>
              <a:gd name="connsiteY58" fmla="*/ 174596 h 1163932"/>
              <a:gd name="connsiteX59" fmla="*/ 6692265 w 12192000"/>
              <a:gd name="connsiteY59" fmla="*/ 171261 h 1163932"/>
              <a:gd name="connsiteX60" fmla="*/ 6697219 w 12192000"/>
              <a:gd name="connsiteY60" fmla="*/ 171733 h 1163932"/>
              <a:gd name="connsiteX61" fmla="*/ 6713656 w 12192000"/>
              <a:gd name="connsiteY61" fmla="*/ 160032 h 1163932"/>
              <a:gd name="connsiteX62" fmla="*/ 6714383 w 12192000"/>
              <a:gd name="connsiteY62" fmla="*/ 156857 h 1163932"/>
              <a:gd name="connsiteX63" fmla="*/ 6774793 w 12192000"/>
              <a:gd name="connsiteY63" fmla="*/ 166145 h 1163932"/>
              <a:gd name="connsiteX64" fmla="*/ 6782112 w 12192000"/>
              <a:gd name="connsiteY64" fmla="*/ 161687 h 1163932"/>
              <a:gd name="connsiteX65" fmla="*/ 6822392 w 12192000"/>
              <a:gd name="connsiteY65" fmla="*/ 175020 h 1163932"/>
              <a:gd name="connsiteX66" fmla="*/ 6842719 w 12192000"/>
              <a:gd name="connsiteY66" fmla="*/ 178025 h 1163932"/>
              <a:gd name="connsiteX67" fmla="*/ 6878958 w 12192000"/>
              <a:gd name="connsiteY67" fmla="*/ 187256 h 1163932"/>
              <a:gd name="connsiteX68" fmla="*/ 6881972 w 12192000"/>
              <a:gd name="connsiteY68" fmla="*/ 184277 h 1163932"/>
              <a:gd name="connsiteX69" fmla="*/ 6889133 w 12192000"/>
              <a:gd name="connsiteY69" fmla="*/ 187492 h 1163932"/>
              <a:gd name="connsiteX70" fmla="*/ 6894439 w 12192000"/>
              <a:gd name="connsiteY70" fmla="*/ 184074 h 1163932"/>
              <a:gd name="connsiteX71" fmla="*/ 6900419 w 12192000"/>
              <a:gd name="connsiteY71" fmla="*/ 185342 h 1163932"/>
              <a:gd name="connsiteX72" fmla="*/ 6963220 w 12192000"/>
              <a:gd name="connsiteY72" fmla="*/ 173736 h 1163932"/>
              <a:gd name="connsiteX73" fmla="*/ 6976706 w 12192000"/>
              <a:gd name="connsiteY73" fmla="*/ 177326 h 1163932"/>
              <a:gd name="connsiteX74" fmla="*/ 6987064 w 12192000"/>
              <a:gd name="connsiteY74" fmla="*/ 166834 h 1163932"/>
              <a:gd name="connsiteX75" fmla="*/ 7030230 w 12192000"/>
              <a:gd name="connsiteY75" fmla="*/ 166147 h 1163932"/>
              <a:gd name="connsiteX76" fmla="*/ 7045014 w 12192000"/>
              <a:gd name="connsiteY76" fmla="*/ 175533 h 1163932"/>
              <a:gd name="connsiteX77" fmla="*/ 7058714 w 12192000"/>
              <a:gd name="connsiteY77" fmla="*/ 182424 h 1163932"/>
              <a:gd name="connsiteX78" fmla="*/ 7060499 w 12192000"/>
              <a:gd name="connsiteY78" fmla="*/ 182495 h 1163932"/>
              <a:gd name="connsiteX79" fmla="*/ 7078430 w 12192000"/>
              <a:gd name="connsiteY79" fmla="*/ 183225 h 1163932"/>
              <a:gd name="connsiteX80" fmla="*/ 7176563 w 12192000"/>
              <a:gd name="connsiteY80" fmla="*/ 179676 h 1163932"/>
              <a:gd name="connsiteX81" fmla="*/ 7205529 w 12192000"/>
              <a:gd name="connsiteY81" fmla="*/ 187443 h 1163932"/>
              <a:gd name="connsiteX82" fmla="*/ 7310118 w 12192000"/>
              <a:gd name="connsiteY82" fmla="*/ 169037 h 1163932"/>
              <a:gd name="connsiteX83" fmla="*/ 7673859 w 12192000"/>
              <a:gd name="connsiteY83" fmla="*/ 156768 h 1163932"/>
              <a:gd name="connsiteX84" fmla="*/ 7692748 w 12192000"/>
              <a:gd name="connsiteY84" fmla="*/ 167969 h 1163932"/>
              <a:gd name="connsiteX85" fmla="*/ 7715729 w 12192000"/>
              <a:gd name="connsiteY85" fmla="*/ 163804 h 1163932"/>
              <a:gd name="connsiteX86" fmla="*/ 7974189 w 12192000"/>
              <a:gd name="connsiteY86" fmla="*/ 161251 h 1163932"/>
              <a:gd name="connsiteX87" fmla="*/ 8101969 w 12192000"/>
              <a:gd name="connsiteY87" fmla="*/ 150927 h 1163932"/>
              <a:gd name="connsiteX88" fmla="*/ 8106826 w 12192000"/>
              <a:gd name="connsiteY88" fmla="*/ 146285 h 1163932"/>
              <a:gd name="connsiteX89" fmla="*/ 8162058 w 12192000"/>
              <a:gd name="connsiteY89" fmla="*/ 103136 h 1163932"/>
              <a:gd name="connsiteX90" fmla="*/ 8184568 w 12192000"/>
              <a:gd name="connsiteY90" fmla="*/ 100422 h 1163932"/>
              <a:gd name="connsiteX91" fmla="*/ 8205350 w 12192000"/>
              <a:gd name="connsiteY91" fmla="*/ 106344 h 1163932"/>
              <a:gd name="connsiteX92" fmla="*/ 8228227 w 12192000"/>
              <a:gd name="connsiteY92" fmla="*/ 112404 h 1163932"/>
              <a:gd name="connsiteX93" fmla="*/ 8229109 w 12192000"/>
              <a:gd name="connsiteY93" fmla="*/ 109777 h 1163932"/>
              <a:gd name="connsiteX94" fmla="*/ 8237963 w 12192000"/>
              <a:gd name="connsiteY94" fmla="*/ 113428 h 1163932"/>
              <a:gd name="connsiteX95" fmla="*/ 8248358 w 12192000"/>
              <a:gd name="connsiteY95" fmla="*/ 112494 h 1163932"/>
              <a:gd name="connsiteX96" fmla="*/ 8249309 w 12192000"/>
              <a:gd name="connsiteY96" fmla="*/ 113130 h 1163932"/>
              <a:gd name="connsiteX97" fmla="*/ 8249997 w 12192000"/>
              <a:gd name="connsiteY97" fmla="*/ 112347 h 1163932"/>
              <a:gd name="connsiteX98" fmla="*/ 8272162 w 12192000"/>
              <a:gd name="connsiteY98" fmla="*/ 110356 h 1163932"/>
              <a:gd name="connsiteX99" fmla="*/ 8292349 w 12192000"/>
              <a:gd name="connsiteY99" fmla="*/ 103912 h 1163932"/>
              <a:gd name="connsiteX100" fmla="*/ 8292491 w 12192000"/>
              <a:gd name="connsiteY100" fmla="*/ 103935 h 1163932"/>
              <a:gd name="connsiteX101" fmla="*/ 8307239 w 12192000"/>
              <a:gd name="connsiteY101" fmla="*/ 101023 h 1163932"/>
              <a:gd name="connsiteX102" fmla="*/ 8339282 w 12192000"/>
              <a:gd name="connsiteY102" fmla="*/ 115374 h 1163932"/>
              <a:gd name="connsiteX103" fmla="*/ 8346156 w 12192000"/>
              <a:gd name="connsiteY103" fmla="*/ 117659 h 1163932"/>
              <a:gd name="connsiteX104" fmla="*/ 8346467 w 12192000"/>
              <a:gd name="connsiteY104" fmla="*/ 117456 h 1163932"/>
              <a:gd name="connsiteX105" fmla="*/ 8354069 w 12192000"/>
              <a:gd name="connsiteY105" fmla="*/ 119374 h 1163932"/>
              <a:gd name="connsiteX106" fmla="*/ 8358687 w 12192000"/>
              <a:gd name="connsiteY106" fmla="*/ 121825 h 1163932"/>
              <a:gd name="connsiteX107" fmla="*/ 8433385 w 12192000"/>
              <a:gd name="connsiteY107" fmla="*/ 106101 h 1163932"/>
              <a:gd name="connsiteX108" fmla="*/ 8533779 w 12192000"/>
              <a:gd name="connsiteY108" fmla="*/ 104806 h 1163932"/>
              <a:gd name="connsiteX109" fmla="*/ 8632833 w 12192000"/>
              <a:gd name="connsiteY109" fmla="*/ 106964 h 1163932"/>
              <a:gd name="connsiteX110" fmla="*/ 8668523 w 12192000"/>
              <a:gd name="connsiteY110" fmla="*/ 109411 h 1163932"/>
              <a:gd name="connsiteX111" fmla="*/ 8732893 w 12192000"/>
              <a:gd name="connsiteY111" fmla="*/ 106423 h 1163932"/>
              <a:gd name="connsiteX112" fmla="*/ 8764071 w 12192000"/>
              <a:gd name="connsiteY112" fmla="*/ 101019 h 1163932"/>
              <a:gd name="connsiteX113" fmla="*/ 8767004 w 12192000"/>
              <a:gd name="connsiteY113" fmla="*/ 97951 h 1163932"/>
              <a:gd name="connsiteX114" fmla="*/ 8772553 w 12192000"/>
              <a:gd name="connsiteY114" fmla="*/ 96746 h 1163932"/>
              <a:gd name="connsiteX115" fmla="*/ 8787201 w 12192000"/>
              <a:gd name="connsiteY115" fmla="*/ 98465 h 1163932"/>
              <a:gd name="connsiteX116" fmla="*/ 8792624 w 12192000"/>
              <a:gd name="connsiteY116" fmla="*/ 99935 h 1163932"/>
              <a:gd name="connsiteX117" fmla="*/ 8800741 w 12192000"/>
              <a:gd name="connsiteY117" fmla="*/ 100329 h 1163932"/>
              <a:gd name="connsiteX118" fmla="*/ 8800966 w 12192000"/>
              <a:gd name="connsiteY118" fmla="*/ 100077 h 1163932"/>
              <a:gd name="connsiteX119" fmla="*/ 8808513 w 12192000"/>
              <a:gd name="connsiteY119" fmla="*/ 100962 h 1163932"/>
              <a:gd name="connsiteX120" fmla="*/ 8845110 w 12192000"/>
              <a:gd name="connsiteY120" fmla="*/ 108611 h 1163932"/>
              <a:gd name="connsiteX121" fmla="*/ 8896773 w 12192000"/>
              <a:gd name="connsiteY121" fmla="*/ 86101 h 1163932"/>
              <a:gd name="connsiteX122" fmla="*/ 8917529 w 12192000"/>
              <a:gd name="connsiteY122" fmla="*/ 82805 h 1163932"/>
              <a:gd name="connsiteX123" fmla="*/ 8929546 w 12192000"/>
              <a:gd name="connsiteY123" fmla="*/ 78543 h 1163932"/>
              <a:gd name="connsiteX124" fmla="*/ 9026654 w 12192000"/>
              <a:gd name="connsiteY124" fmla="*/ 99852 h 1163932"/>
              <a:gd name="connsiteX125" fmla="*/ 9040737 w 12192000"/>
              <a:gd name="connsiteY125" fmla="*/ 105786 h 1163932"/>
              <a:gd name="connsiteX126" fmla="*/ 9052026 w 12192000"/>
              <a:gd name="connsiteY126" fmla="*/ 115808 h 1163932"/>
              <a:gd name="connsiteX127" fmla="*/ 9203241 w 12192000"/>
              <a:gd name="connsiteY127" fmla="*/ 118145 h 1163932"/>
              <a:gd name="connsiteX128" fmla="*/ 9415584 w 12192000"/>
              <a:gd name="connsiteY128" fmla="*/ 163588 h 1163932"/>
              <a:gd name="connsiteX129" fmla="*/ 9505102 w 12192000"/>
              <a:gd name="connsiteY129" fmla="*/ 147474 h 1163932"/>
              <a:gd name="connsiteX130" fmla="*/ 9643040 w 12192000"/>
              <a:gd name="connsiteY130" fmla="*/ 164665 h 1163932"/>
              <a:gd name="connsiteX131" fmla="*/ 9762999 w 12192000"/>
              <a:gd name="connsiteY131" fmla="*/ 169055 h 1163932"/>
              <a:gd name="connsiteX132" fmla="*/ 9776183 w 12192000"/>
              <a:gd name="connsiteY132" fmla="*/ 168623 h 1163932"/>
              <a:gd name="connsiteX133" fmla="*/ 9780532 w 12192000"/>
              <a:gd name="connsiteY133" fmla="*/ 162255 h 1163932"/>
              <a:gd name="connsiteX134" fmla="*/ 9824924 w 12192000"/>
              <a:gd name="connsiteY134" fmla="*/ 158079 h 1163932"/>
              <a:gd name="connsiteX135" fmla="*/ 9910588 w 12192000"/>
              <a:gd name="connsiteY135" fmla="*/ 160759 h 1163932"/>
              <a:gd name="connsiteX136" fmla="*/ 9924173 w 12192000"/>
              <a:gd name="connsiteY136" fmla="*/ 165023 h 1163932"/>
              <a:gd name="connsiteX137" fmla="*/ 10010969 w 12192000"/>
              <a:gd name="connsiteY137" fmla="*/ 162234 h 1163932"/>
              <a:gd name="connsiteX138" fmla="*/ 10070699 w 12192000"/>
              <a:gd name="connsiteY138" fmla="*/ 164286 h 1163932"/>
              <a:gd name="connsiteX139" fmla="*/ 10083825 w 12192000"/>
              <a:gd name="connsiteY139" fmla="*/ 168444 h 1163932"/>
              <a:gd name="connsiteX140" fmla="*/ 10097932 w 12192000"/>
              <a:gd name="connsiteY140" fmla="*/ 161160 h 1163932"/>
              <a:gd name="connsiteX141" fmla="*/ 10101779 w 12192000"/>
              <a:gd name="connsiteY141" fmla="*/ 155488 h 1163932"/>
              <a:gd name="connsiteX142" fmla="*/ 10149437 w 12192000"/>
              <a:gd name="connsiteY142" fmla="*/ 158598 h 1163932"/>
              <a:gd name="connsiteX143" fmla="*/ 10155104 w 12192000"/>
              <a:gd name="connsiteY143" fmla="*/ 158045 h 1163932"/>
              <a:gd name="connsiteX144" fmla="*/ 10250982 w 12192000"/>
              <a:gd name="connsiteY144" fmla="*/ 135074 h 1163932"/>
              <a:gd name="connsiteX145" fmla="*/ 10343301 w 12192000"/>
              <a:gd name="connsiteY145" fmla="*/ 97316 h 1163932"/>
              <a:gd name="connsiteX146" fmla="*/ 10366625 w 12192000"/>
              <a:gd name="connsiteY146" fmla="*/ 85860 h 1163932"/>
              <a:gd name="connsiteX147" fmla="*/ 10433505 w 12192000"/>
              <a:gd name="connsiteY147" fmla="*/ 71432 h 1163932"/>
              <a:gd name="connsiteX148" fmla="*/ 10547510 w 12192000"/>
              <a:gd name="connsiteY148" fmla="*/ 53678 h 1163932"/>
              <a:gd name="connsiteX149" fmla="*/ 10588150 w 12192000"/>
              <a:gd name="connsiteY149" fmla="*/ 38719 h 1163932"/>
              <a:gd name="connsiteX150" fmla="*/ 10589457 w 12192000"/>
              <a:gd name="connsiteY150" fmla="*/ 31728 h 1163932"/>
              <a:gd name="connsiteX151" fmla="*/ 10699976 w 12192000"/>
              <a:gd name="connsiteY151" fmla="*/ 49777 h 1163932"/>
              <a:gd name="connsiteX152" fmla="*/ 10812237 w 12192000"/>
              <a:gd name="connsiteY152" fmla="*/ 52759 h 1163932"/>
              <a:gd name="connsiteX153" fmla="*/ 10869837 w 12192000"/>
              <a:gd name="connsiteY153" fmla="*/ 72227 h 1163932"/>
              <a:gd name="connsiteX154" fmla="*/ 10881770 w 12192000"/>
              <a:gd name="connsiteY154" fmla="*/ 80104 h 1163932"/>
              <a:gd name="connsiteX155" fmla="*/ 10896899 w 12192000"/>
              <a:gd name="connsiteY155" fmla="*/ 77163 h 1163932"/>
              <a:gd name="connsiteX156" fmla="*/ 10901748 w 12192000"/>
              <a:gd name="connsiteY156" fmla="*/ 72784 h 1163932"/>
              <a:gd name="connsiteX157" fmla="*/ 10947419 w 12192000"/>
              <a:gd name="connsiteY157" fmla="*/ 89748 h 1163932"/>
              <a:gd name="connsiteX158" fmla="*/ 10953034 w 12192000"/>
              <a:gd name="connsiteY158" fmla="*/ 90870 h 1163932"/>
              <a:gd name="connsiteX159" fmla="*/ 10992070 w 12192000"/>
              <a:gd name="connsiteY159" fmla="*/ 95273 h 1163932"/>
              <a:gd name="connsiteX160" fmla="*/ 11112372 w 12192000"/>
              <a:gd name="connsiteY160" fmla="*/ 88679 h 1163932"/>
              <a:gd name="connsiteX161" fmla="*/ 11147719 w 12192000"/>
              <a:gd name="connsiteY161" fmla="*/ 86992 h 1163932"/>
              <a:gd name="connsiteX162" fmla="*/ 11172617 w 12192000"/>
              <a:gd name="connsiteY162" fmla="*/ 82697 h 1163932"/>
              <a:gd name="connsiteX163" fmla="*/ 11240397 w 12192000"/>
              <a:gd name="connsiteY163" fmla="*/ 88262 h 1163932"/>
              <a:gd name="connsiteX164" fmla="*/ 11270034 w 12192000"/>
              <a:gd name="connsiteY164" fmla="*/ 98379 h 1163932"/>
              <a:gd name="connsiteX165" fmla="*/ 11293091 w 12192000"/>
              <a:gd name="connsiteY165" fmla="*/ 98474 h 1163932"/>
              <a:gd name="connsiteX166" fmla="*/ 11310949 w 12192000"/>
              <a:gd name="connsiteY166" fmla="*/ 104274 h 1163932"/>
              <a:gd name="connsiteX167" fmla="*/ 11345279 w 12192000"/>
              <a:gd name="connsiteY167" fmla="*/ 101883 h 1163932"/>
              <a:gd name="connsiteX168" fmla="*/ 11354597 w 12192000"/>
              <a:gd name="connsiteY168" fmla="*/ 104385 h 1163932"/>
              <a:gd name="connsiteX169" fmla="*/ 11367725 w 12192000"/>
              <a:gd name="connsiteY169" fmla="*/ 104431 h 1163932"/>
              <a:gd name="connsiteX170" fmla="*/ 11399832 w 12192000"/>
              <a:gd name="connsiteY170" fmla="*/ 117048 h 1163932"/>
              <a:gd name="connsiteX171" fmla="*/ 11487595 w 12192000"/>
              <a:gd name="connsiteY171" fmla="*/ 158754 h 1163932"/>
              <a:gd name="connsiteX172" fmla="*/ 11590850 w 12192000"/>
              <a:gd name="connsiteY172" fmla="*/ 244984 h 1163932"/>
              <a:gd name="connsiteX173" fmla="*/ 11736204 w 12192000"/>
              <a:gd name="connsiteY173" fmla="*/ 283941 h 1163932"/>
              <a:gd name="connsiteX174" fmla="*/ 11760331 w 12192000"/>
              <a:gd name="connsiteY174" fmla="*/ 298368 h 1163932"/>
              <a:gd name="connsiteX175" fmla="*/ 11819139 w 12192000"/>
              <a:gd name="connsiteY175" fmla="*/ 310575 h 1163932"/>
              <a:gd name="connsiteX176" fmla="*/ 11821967 w 12192000"/>
              <a:gd name="connsiteY176" fmla="*/ 312222 h 1163932"/>
              <a:gd name="connsiteX177" fmla="*/ 11847125 w 12192000"/>
              <a:gd name="connsiteY177" fmla="*/ 303833 h 1163932"/>
              <a:gd name="connsiteX178" fmla="*/ 11980134 w 12192000"/>
              <a:gd name="connsiteY178" fmla="*/ 328343 h 1163932"/>
              <a:gd name="connsiteX179" fmla="*/ 12174576 w 12192000"/>
              <a:gd name="connsiteY179" fmla="*/ 382540 h 1163932"/>
              <a:gd name="connsiteX180" fmla="*/ 12192000 w 12192000"/>
              <a:gd name="connsiteY180" fmla="*/ 385665 h 1163932"/>
              <a:gd name="connsiteX181" fmla="*/ 12192000 w 12192000"/>
              <a:gd name="connsiteY181" fmla="*/ 1163932 h 1163932"/>
              <a:gd name="connsiteX182" fmla="*/ 0 w 12192000"/>
              <a:gd name="connsiteY182" fmla="*/ 1163932 h 1163932"/>
              <a:gd name="connsiteX183" fmla="*/ 0 w 12192000"/>
              <a:gd name="connsiteY183" fmla="*/ 489977 h 1163932"/>
              <a:gd name="connsiteX184" fmla="*/ 5331 w 12192000"/>
              <a:gd name="connsiteY184" fmla="*/ 489229 h 1163932"/>
              <a:gd name="connsiteX185" fmla="*/ 39902 w 12192000"/>
              <a:gd name="connsiteY185" fmla="*/ 478716 h 1163932"/>
              <a:gd name="connsiteX186" fmla="*/ 117880 w 12192000"/>
              <a:gd name="connsiteY186" fmla="*/ 427388 h 1163932"/>
              <a:gd name="connsiteX187" fmla="*/ 238140 w 12192000"/>
              <a:gd name="connsiteY187" fmla="*/ 385729 h 1163932"/>
              <a:gd name="connsiteX188" fmla="*/ 249589 w 12192000"/>
              <a:gd name="connsiteY188" fmla="*/ 385949 h 1163932"/>
              <a:gd name="connsiteX189" fmla="*/ 296963 w 12192000"/>
              <a:gd name="connsiteY189" fmla="*/ 362534 h 1163932"/>
              <a:gd name="connsiteX190" fmla="*/ 339235 w 12192000"/>
              <a:gd name="connsiteY190" fmla="*/ 330857 h 1163932"/>
              <a:gd name="connsiteX191" fmla="*/ 447152 w 12192000"/>
              <a:gd name="connsiteY191" fmla="*/ 333855 h 1163932"/>
              <a:gd name="connsiteX192" fmla="*/ 475247 w 12192000"/>
              <a:gd name="connsiteY192" fmla="*/ 343146 h 1163932"/>
              <a:gd name="connsiteX193" fmla="*/ 477967 w 12192000"/>
              <a:gd name="connsiteY193" fmla="*/ 344392 h 1163932"/>
              <a:gd name="connsiteX194" fmla="*/ 527683 w 12192000"/>
              <a:gd name="connsiteY194" fmla="*/ 339655 h 1163932"/>
              <a:gd name="connsiteX195" fmla="*/ 703732 w 12192000"/>
              <a:gd name="connsiteY195" fmla="*/ 323031 h 1163932"/>
              <a:gd name="connsiteX196" fmla="*/ 853391 w 12192000"/>
              <a:gd name="connsiteY196" fmla="*/ 310023 h 1163932"/>
              <a:gd name="connsiteX197" fmla="*/ 925332 w 12192000"/>
              <a:gd name="connsiteY197" fmla="*/ 305118 h 1163932"/>
              <a:gd name="connsiteX198" fmla="*/ 941286 w 12192000"/>
              <a:gd name="connsiteY198" fmla="*/ 295364 h 1163932"/>
              <a:gd name="connsiteX199" fmla="*/ 950845 w 12192000"/>
              <a:gd name="connsiteY199" fmla="*/ 293027 h 1163932"/>
              <a:gd name="connsiteX200" fmla="*/ 953292 w 12192000"/>
              <a:gd name="connsiteY200" fmla="*/ 287324 h 1163932"/>
              <a:gd name="connsiteX201" fmla="*/ 967499 w 12192000"/>
              <a:gd name="connsiteY201" fmla="*/ 280192 h 1163932"/>
              <a:gd name="connsiteX202" fmla="*/ 985161 w 12192000"/>
              <a:gd name="connsiteY202" fmla="*/ 277297 h 1163932"/>
              <a:gd name="connsiteX203" fmla="*/ 1069267 w 12192000"/>
              <a:gd name="connsiteY203" fmla="*/ 269198 h 1163932"/>
              <a:gd name="connsiteX204" fmla="*/ 1138407 w 12192000"/>
              <a:gd name="connsiteY204" fmla="*/ 252999 h 1163932"/>
              <a:gd name="connsiteX205" fmla="*/ 1164931 w 12192000"/>
              <a:gd name="connsiteY205" fmla="*/ 245054 h 1163932"/>
              <a:gd name="connsiteX206" fmla="*/ 1211622 w 12192000"/>
              <a:gd name="connsiteY206" fmla="*/ 227108 h 1163932"/>
              <a:gd name="connsiteX207" fmla="*/ 1274567 w 12192000"/>
              <a:gd name="connsiteY207" fmla="*/ 209812 h 1163932"/>
              <a:gd name="connsiteX208" fmla="*/ 1325029 w 12192000"/>
              <a:gd name="connsiteY208" fmla="*/ 214369 h 1163932"/>
              <a:gd name="connsiteX209" fmla="*/ 1356805 w 12192000"/>
              <a:gd name="connsiteY209" fmla="*/ 210054 h 1163932"/>
              <a:gd name="connsiteX210" fmla="*/ 1468752 w 12192000"/>
              <a:gd name="connsiteY210" fmla="*/ 221036 h 1163932"/>
              <a:gd name="connsiteX211" fmla="*/ 1650750 w 12192000"/>
              <a:gd name="connsiteY211" fmla="*/ 171522 h 1163932"/>
              <a:gd name="connsiteX212" fmla="*/ 1655056 w 12192000"/>
              <a:gd name="connsiteY212" fmla="*/ 178538 h 1163932"/>
              <a:gd name="connsiteX213" fmla="*/ 1683220 w 12192000"/>
              <a:gd name="connsiteY213" fmla="*/ 176084 h 1163932"/>
              <a:gd name="connsiteX214" fmla="*/ 1685599 w 12192000"/>
              <a:gd name="connsiteY214" fmla="*/ 171820 h 1163932"/>
              <a:gd name="connsiteX215" fmla="*/ 1689230 w 12192000"/>
              <a:gd name="connsiteY215" fmla="*/ 171091 h 1163932"/>
              <a:gd name="connsiteX216" fmla="*/ 1691052 w 12192000"/>
              <a:gd name="connsiteY216" fmla="*/ 175010 h 1163932"/>
              <a:gd name="connsiteX217" fmla="*/ 1735783 w 12192000"/>
              <a:gd name="connsiteY217" fmla="*/ 183832 h 1163932"/>
              <a:gd name="connsiteX218" fmla="*/ 1797102 w 12192000"/>
              <a:gd name="connsiteY218" fmla="*/ 188721 h 1163932"/>
              <a:gd name="connsiteX219" fmla="*/ 1845638 w 12192000"/>
              <a:gd name="connsiteY219" fmla="*/ 170206 h 1163932"/>
              <a:gd name="connsiteX220" fmla="*/ 1848980 w 12192000"/>
              <a:gd name="connsiteY220" fmla="*/ 173948 h 1163932"/>
              <a:gd name="connsiteX221" fmla="*/ 1880587 w 12192000"/>
              <a:gd name="connsiteY221" fmla="*/ 171938 h 1163932"/>
              <a:gd name="connsiteX222" fmla="*/ 1995803 w 12192000"/>
              <a:gd name="connsiteY222" fmla="*/ 138279 h 1163932"/>
              <a:gd name="connsiteX223" fmla="*/ 2057448 w 12192000"/>
              <a:gd name="connsiteY223" fmla="*/ 135082 h 1163932"/>
              <a:gd name="connsiteX224" fmla="*/ 2119088 w 12192000"/>
              <a:gd name="connsiteY224" fmla="*/ 119940 h 1163932"/>
              <a:gd name="connsiteX225" fmla="*/ 2138831 w 12192000"/>
              <a:gd name="connsiteY225" fmla="*/ 122626 h 1163932"/>
              <a:gd name="connsiteX226" fmla="*/ 2174180 w 12192000"/>
              <a:gd name="connsiteY226" fmla="*/ 117121 h 1163932"/>
              <a:gd name="connsiteX227" fmla="*/ 2214259 w 12192000"/>
              <a:gd name="connsiteY227" fmla="*/ 116974 h 1163932"/>
              <a:gd name="connsiteX228" fmla="*/ 2264911 w 12192000"/>
              <a:gd name="connsiteY228" fmla="*/ 108071 h 1163932"/>
              <a:gd name="connsiteX229" fmla="*/ 2298963 w 12192000"/>
              <a:gd name="connsiteY229" fmla="*/ 107788 h 1163932"/>
              <a:gd name="connsiteX230" fmla="*/ 2454058 w 12192000"/>
              <a:gd name="connsiteY230" fmla="*/ 73698 h 1163932"/>
              <a:gd name="connsiteX231" fmla="*/ 2534188 w 12192000"/>
              <a:gd name="connsiteY231" fmla="*/ 70162 h 1163932"/>
              <a:gd name="connsiteX232" fmla="*/ 2616912 w 12192000"/>
              <a:gd name="connsiteY232" fmla="*/ 51189 h 1163932"/>
              <a:gd name="connsiteX233" fmla="*/ 2698592 w 12192000"/>
              <a:gd name="connsiteY233" fmla="*/ 42305 h 1163932"/>
              <a:gd name="connsiteX234" fmla="*/ 2891953 w 12192000"/>
              <a:gd name="connsiteY234" fmla="*/ 34973 h 1163932"/>
              <a:gd name="connsiteX235" fmla="*/ 2955508 w 12192000"/>
              <a:gd name="connsiteY235" fmla="*/ 929 h 1163932"/>
              <a:gd name="connsiteX0" fmla="*/ 2955508 w 12192000"/>
              <a:gd name="connsiteY0" fmla="*/ 929 h 1163932"/>
              <a:gd name="connsiteX1" fmla="*/ 2973472 w 12192000"/>
              <a:gd name="connsiteY1" fmla="*/ 2369 h 1163932"/>
              <a:gd name="connsiteX2" fmla="*/ 3052621 w 12192000"/>
              <a:gd name="connsiteY2" fmla="*/ 14030 h 1163932"/>
              <a:gd name="connsiteX3" fmla="*/ 3145220 w 12192000"/>
              <a:gd name="connsiteY3" fmla="*/ 16277 h 1163932"/>
              <a:gd name="connsiteX4" fmla="*/ 3233309 w 12192000"/>
              <a:gd name="connsiteY4" fmla="*/ 8968 h 1163932"/>
              <a:gd name="connsiteX5" fmla="*/ 3320851 w 12192000"/>
              <a:gd name="connsiteY5" fmla="*/ 18902 h 1163932"/>
              <a:gd name="connsiteX6" fmla="*/ 3394552 w 12192000"/>
              <a:gd name="connsiteY6" fmla="*/ 38279 h 1163932"/>
              <a:gd name="connsiteX7" fmla="*/ 3462252 w 12192000"/>
              <a:gd name="connsiteY7" fmla="*/ 68646 h 1163932"/>
              <a:gd name="connsiteX8" fmla="*/ 3504799 w 12192000"/>
              <a:gd name="connsiteY8" fmla="*/ 93363 h 1163932"/>
              <a:gd name="connsiteX9" fmla="*/ 3568807 w 12192000"/>
              <a:gd name="connsiteY9" fmla="*/ 84557 h 1163932"/>
              <a:gd name="connsiteX10" fmla="*/ 3571993 w 12192000"/>
              <a:gd name="connsiteY10" fmla="*/ 87105 h 1163932"/>
              <a:gd name="connsiteX11" fmla="*/ 3590879 w 12192000"/>
              <a:gd name="connsiteY11" fmla="*/ 100115 h 1163932"/>
              <a:gd name="connsiteX12" fmla="*/ 3623973 w 12192000"/>
              <a:gd name="connsiteY12" fmla="*/ 93084 h 1163932"/>
              <a:gd name="connsiteX13" fmla="*/ 3636728 w 12192000"/>
              <a:gd name="connsiteY13" fmla="*/ 98019 h 1163932"/>
              <a:gd name="connsiteX14" fmla="*/ 3676976 w 12192000"/>
              <a:gd name="connsiteY14" fmla="*/ 96600 h 1163932"/>
              <a:gd name="connsiteX15" fmla="*/ 3722653 w 12192000"/>
              <a:gd name="connsiteY15" fmla="*/ 115363 h 1163932"/>
              <a:gd name="connsiteX16" fmla="*/ 3775112 w 12192000"/>
              <a:gd name="connsiteY16" fmla="*/ 98970 h 1163932"/>
              <a:gd name="connsiteX17" fmla="*/ 3932956 w 12192000"/>
              <a:gd name="connsiteY17" fmla="*/ 122337 h 1163932"/>
              <a:gd name="connsiteX18" fmla="*/ 4100593 w 12192000"/>
              <a:gd name="connsiteY18" fmla="*/ 163834 h 1163932"/>
              <a:gd name="connsiteX19" fmla="*/ 4316364 w 12192000"/>
              <a:gd name="connsiteY19" fmla="*/ 177453 h 1163932"/>
              <a:gd name="connsiteX20" fmla="*/ 4387387 w 12192000"/>
              <a:gd name="connsiteY20" fmla="*/ 164360 h 1163932"/>
              <a:gd name="connsiteX21" fmla="*/ 4427957 w 12192000"/>
              <a:gd name="connsiteY21" fmla="*/ 177526 h 1163932"/>
              <a:gd name="connsiteX22" fmla="*/ 4502291 w 12192000"/>
              <a:gd name="connsiteY22" fmla="*/ 188197 h 1163932"/>
              <a:gd name="connsiteX23" fmla="*/ 4600771 w 12192000"/>
              <a:gd name="connsiteY23" fmla="*/ 212143 h 1163932"/>
              <a:gd name="connsiteX24" fmla="*/ 4644102 w 12192000"/>
              <a:gd name="connsiteY24" fmla="*/ 210363 h 1163932"/>
              <a:gd name="connsiteX25" fmla="*/ 4652752 w 12192000"/>
              <a:gd name="connsiteY25" fmla="*/ 210902 h 1163932"/>
              <a:gd name="connsiteX26" fmla="*/ 4652896 w 12192000"/>
              <a:gd name="connsiteY26" fmla="*/ 211286 h 1163932"/>
              <a:gd name="connsiteX27" fmla="*/ 4685303 w 12192000"/>
              <a:gd name="connsiteY27" fmla="*/ 212939 h 1163932"/>
              <a:gd name="connsiteX28" fmla="*/ 4690886 w 12192000"/>
              <a:gd name="connsiteY28" fmla="*/ 215767 h 1163932"/>
              <a:gd name="connsiteX29" fmla="*/ 4725430 w 12192000"/>
              <a:gd name="connsiteY29" fmla="*/ 238732 h 1163932"/>
              <a:gd name="connsiteX30" fmla="*/ 4800051 w 12192000"/>
              <a:gd name="connsiteY30" fmla="*/ 231099 h 1163932"/>
              <a:gd name="connsiteX31" fmla="*/ 4875115 w 12192000"/>
              <a:gd name="connsiteY31" fmla="*/ 264350 h 1163932"/>
              <a:gd name="connsiteX32" fmla="*/ 4936450 w 12192000"/>
              <a:gd name="connsiteY32" fmla="*/ 280902 h 1163932"/>
              <a:gd name="connsiteX33" fmla="*/ 5030961 w 12192000"/>
              <a:gd name="connsiteY33" fmla="*/ 305912 h 1163932"/>
              <a:gd name="connsiteX34" fmla="*/ 5082734 w 12192000"/>
              <a:gd name="connsiteY34" fmla="*/ 308581 h 1163932"/>
              <a:gd name="connsiteX35" fmla="*/ 5138799 w 12192000"/>
              <a:gd name="connsiteY35" fmla="*/ 303800 h 1163932"/>
              <a:gd name="connsiteX36" fmla="*/ 5259695 w 12192000"/>
              <a:gd name="connsiteY36" fmla="*/ 330476 h 1163932"/>
              <a:gd name="connsiteX37" fmla="*/ 5359642 w 12192000"/>
              <a:gd name="connsiteY37" fmla="*/ 340575 h 1163932"/>
              <a:gd name="connsiteX38" fmla="*/ 5372918 w 12192000"/>
              <a:gd name="connsiteY38" fmla="*/ 336834 h 1163932"/>
              <a:gd name="connsiteX39" fmla="*/ 5396084 w 12192000"/>
              <a:gd name="connsiteY39" fmla="*/ 328268 h 1163932"/>
              <a:gd name="connsiteX40" fmla="*/ 5414292 w 12192000"/>
              <a:gd name="connsiteY40" fmla="*/ 320863 h 1163932"/>
              <a:gd name="connsiteX41" fmla="*/ 5487276 w 12192000"/>
              <a:gd name="connsiteY41" fmla="*/ 307350 h 1163932"/>
              <a:gd name="connsiteX42" fmla="*/ 5612716 w 12192000"/>
              <a:gd name="connsiteY42" fmla="*/ 308118 h 1163932"/>
              <a:gd name="connsiteX43" fmla="*/ 5864813 w 12192000"/>
              <a:gd name="connsiteY43" fmla="*/ 257852 h 1163932"/>
              <a:gd name="connsiteX44" fmla="*/ 6151392 w 12192000"/>
              <a:gd name="connsiteY44" fmla="*/ 225732 h 1163932"/>
              <a:gd name="connsiteX45" fmla="*/ 6209396 w 12192000"/>
              <a:gd name="connsiteY45" fmla="*/ 220469 h 1163932"/>
              <a:gd name="connsiteX46" fmla="*/ 6269898 w 12192000"/>
              <a:gd name="connsiteY46" fmla="*/ 226300 h 1163932"/>
              <a:gd name="connsiteX47" fmla="*/ 6297029 w 12192000"/>
              <a:gd name="connsiteY47" fmla="*/ 224230 h 1163932"/>
              <a:gd name="connsiteX48" fmla="*/ 6352373 w 12192000"/>
              <a:gd name="connsiteY48" fmla="*/ 209161 h 1163932"/>
              <a:gd name="connsiteX49" fmla="*/ 6353759 w 12192000"/>
              <a:gd name="connsiteY49" fmla="*/ 209135 h 1163932"/>
              <a:gd name="connsiteX50" fmla="*/ 6363346 w 12192000"/>
              <a:gd name="connsiteY50" fmla="*/ 196700 h 1163932"/>
              <a:gd name="connsiteX51" fmla="*/ 6400681 w 12192000"/>
              <a:gd name="connsiteY51" fmla="*/ 204402 h 1163932"/>
              <a:gd name="connsiteX52" fmla="*/ 6402041 w 12192000"/>
              <a:gd name="connsiteY52" fmla="*/ 207073 h 1163932"/>
              <a:gd name="connsiteX53" fmla="*/ 6424912 w 12192000"/>
              <a:gd name="connsiteY53" fmla="*/ 204940 h 1163932"/>
              <a:gd name="connsiteX54" fmla="*/ 6502019 w 12192000"/>
              <a:gd name="connsiteY54" fmla="*/ 198788 h 1163932"/>
              <a:gd name="connsiteX55" fmla="*/ 6518229 w 12192000"/>
              <a:gd name="connsiteY55" fmla="*/ 197839 h 1163932"/>
              <a:gd name="connsiteX56" fmla="*/ 6519089 w 12192000"/>
              <a:gd name="connsiteY56" fmla="*/ 198274 h 1163932"/>
              <a:gd name="connsiteX57" fmla="*/ 6561047 w 12192000"/>
              <a:gd name="connsiteY57" fmla="*/ 182276 h 1163932"/>
              <a:gd name="connsiteX58" fmla="*/ 6595639 w 12192000"/>
              <a:gd name="connsiteY58" fmla="*/ 174596 h 1163932"/>
              <a:gd name="connsiteX59" fmla="*/ 6692265 w 12192000"/>
              <a:gd name="connsiteY59" fmla="*/ 171261 h 1163932"/>
              <a:gd name="connsiteX60" fmla="*/ 6697219 w 12192000"/>
              <a:gd name="connsiteY60" fmla="*/ 171733 h 1163932"/>
              <a:gd name="connsiteX61" fmla="*/ 6713656 w 12192000"/>
              <a:gd name="connsiteY61" fmla="*/ 160032 h 1163932"/>
              <a:gd name="connsiteX62" fmla="*/ 6714383 w 12192000"/>
              <a:gd name="connsiteY62" fmla="*/ 156857 h 1163932"/>
              <a:gd name="connsiteX63" fmla="*/ 6774793 w 12192000"/>
              <a:gd name="connsiteY63" fmla="*/ 166145 h 1163932"/>
              <a:gd name="connsiteX64" fmla="*/ 6782112 w 12192000"/>
              <a:gd name="connsiteY64" fmla="*/ 161687 h 1163932"/>
              <a:gd name="connsiteX65" fmla="*/ 6822392 w 12192000"/>
              <a:gd name="connsiteY65" fmla="*/ 175020 h 1163932"/>
              <a:gd name="connsiteX66" fmla="*/ 6842719 w 12192000"/>
              <a:gd name="connsiteY66" fmla="*/ 178025 h 1163932"/>
              <a:gd name="connsiteX67" fmla="*/ 6878958 w 12192000"/>
              <a:gd name="connsiteY67" fmla="*/ 187256 h 1163932"/>
              <a:gd name="connsiteX68" fmla="*/ 6881972 w 12192000"/>
              <a:gd name="connsiteY68" fmla="*/ 184277 h 1163932"/>
              <a:gd name="connsiteX69" fmla="*/ 6889133 w 12192000"/>
              <a:gd name="connsiteY69" fmla="*/ 187492 h 1163932"/>
              <a:gd name="connsiteX70" fmla="*/ 6894439 w 12192000"/>
              <a:gd name="connsiteY70" fmla="*/ 184074 h 1163932"/>
              <a:gd name="connsiteX71" fmla="*/ 6900419 w 12192000"/>
              <a:gd name="connsiteY71" fmla="*/ 185342 h 1163932"/>
              <a:gd name="connsiteX72" fmla="*/ 6963220 w 12192000"/>
              <a:gd name="connsiteY72" fmla="*/ 173736 h 1163932"/>
              <a:gd name="connsiteX73" fmla="*/ 6976706 w 12192000"/>
              <a:gd name="connsiteY73" fmla="*/ 177326 h 1163932"/>
              <a:gd name="connsiteX74" fmla="*/ 6987064 w 12192000"/>
              <a:gd name="connsiteY74" fmla="*/ 166834 h 1163932"/>
              <a:gd name="connsiteX75" fmla="*/ 7030230 w 12192000"/>
              <a:gd name="connsiteY75" fmla="*/ 166147 h 1163932"/>
              <a:gd name="connsiteX76" fmla="*/ 7045014 w 12192000"/>
              <a:gd name="connsiteY76" fmla="*/ 175533 h 1163932"/>
              <a:gd name="connsiteX77" fmla="*/ 7058714 w 12192000"/>
              <a:gd name="connsiteY77" fmla="*/ 182424 h 1163932"/>
              <a:gd name="connsiteX78" fmla="*/ 7060499 w 12192000"/>
              <a:gd name="connsiteY78" fmla="*/ 182495 h 1163932"/>
              <a:gd name="connsiteX79" fmla="*/ 7078430 w 12192000"/>
              <a:gd name="connsiteY79" fmla="*/ 183225 h 1163932"/>
              <a:gd name="connsiteX80" fmla="*/ 7176563 w 12192000"/>
              <a:gd name="connsiteY80" fmla="*/ 179676 h 1163932"/>
              <a:gd name="connsiteX81" fmla="*/ 7205529 w 12192000"/>
              <a:gd name="connsiteY81" fmla="*/ 187443 h 1163932"/>
              <a:gd name="connsiteX82" fmla="*/ 7310118 w 12192000"/>
              <a:gd name="connsiteY82" fmla="*/ 169037 h 1163932"/>
              <a:gd name="connsiteX83" fmla="*/ 7673859 w 12192000"/>
              <a:gd name="connsiteY83" fmla="*/ 156768 h 1163932"/>
              <a:gd name="connsiteX84" fmla="*/ 7692748 w 12192000"/>
              <a:gd name="connsiteY84" fmla="*/ 167969 h 1163932"/>
              <a:gd name="connsiteX85" fmla="*/ 7715729 w 12192000"/>
              <a:gd name="connsiteY85" fmla="*/ 163804 h 1163932"/>
              <a:gd name="connsiteX86" fmla="*/ 7974189 w 12192000"/>
              <a:gd name="connsiteY86" fmla="*/ 161251 h 1163932"/>
              <a:gd name="connsiteX87" fmla="*/ 8101969 w 12192000"/>
              <a:gd name="connsiteY87" fmla="*/ 150927 h 1163932"/>
              <a:gd name="connsiteX88" fmla="*/ 8106826 w 12192000"/>
              <a:gd name="connsiteY88" fmla="*/ 146285 h 1163932"/>
              <a:gd name="connsiteX89" fmla="*/ 8162058 w 12192000"/>
              <a:gd name="connsiteY89" fmla="*/ 103136 h 1163932"/>
              <a:gd name="connsiteX90" fmla="*/ 8184568 w 12192000"/>
              <a:gd name="connsiteY90" fmla="*/ 100422 h 1163932"/>
              <a:gd name="connsiteX91" fmla="*/ 8228227 w 12192000"/>
              <a:gd name="connsiteY91" fmla="*/ 112404 h 1163932"/>
              <a:gd name="connsiteX92" fmla="*/ 8229109 w 12192000"/>
              <a:gd name="connsiteY92" fmla="*/ 109777 h 1163932"/>
              <a:gd name="connsiteX93" fmla="*/ 8237963 w 12192000"/>
              <a:gd name="connsiteY93" fmla="*/ 113428 h 1163932"/>
              <a:gd name="connsiteX94" fmla="*/ 8248358 w 12192000"/>
              <a:gd name="connsiteY94" fmla="*/ 112494 h 1163932"/>
              <a:gd name="connsiteX95" fmla="*/ 8249309 w 12192000"/>
              <a:gd name="connsiteY95" fmla="*/ 113130 h 1163932"/>
              <a:gd name="connsiteX96" fmla="*/ 8249997 w 12192000"/>
              <a:gd name="connsiteY96" fmla="*/ 112347 h 1163932"/>
              <a:gd name="connsiteX97" fmla="*/ 8272162 w 12192000"/>
              <a:gd name="connsiteY97" fmla="*/ 110356 h 1163932"/>
              <a:gd name="connsiteX98" fmla="*/ 8292349 w 12192000"/>
              <a:gd name="connsiteY98" fmla="*/ 103912 h 1163932"/>
              <a:gd name="connsiteX99" fmla="*/ 8292491 w 12192000"/>
              <a:gd name="connsiteY99" fmla="*/ 103935 h 1163932"/>
              <a:gd name="connsiteX100" fmla="*/ 8307239 w 12192000"/>
              <a:gd name="connsiteY100" fmla="*/ 101023 h 1163932"/>
              <a:gd name="connsiteX101" fmla="*/ 8339282 w 12192000"/>
              <a:gd name="connsiteY101" fmla="*/ 115374 h 1163932"/>
              <a:gd name="connsiteX102" fmla="*/ 8346156 w 12192000"/>
              <a:gd name="connsiteY102" fmla="*/ 117659 h 1163932"/>
              <a:gd name="connsiteX103" fmla="*/ 8346467 w 12192000"/>
              <a:gd name="connsiteY103" fmla="*/ 117456 h 1163932"/>
              <a:gd name="connsiteX104" fmla="*/ 8354069 w 12192000"/>
              <a:gd name="connsiteY104" fmla="*/ 119374 h 1163932"/>
              <a:gd name="connsiteX105" fmla="*/ 8358687 w 12192000"/>
              <a:gd name="connsiteY105" fmla="*/ 121825 h 1163932"/>
              <a:gd name="connsiteX106" fmla="*/ 8433385 w 12192000"/>
              <a:gd name="connsiteY106" fmla="*/ 106101 h 1163932"/>
              <a:gd name="connsiteX107" fmla="*/ 8533779 w 12192000"/>
              <a:gd name="connsiteY107" fmla="*/ 104806 h 1163932"/>
              <a:gd name="connsiteX108" fmla="*/ 8632833 w 12192000"/>
              <a:gd name="connsiteY108" fmla="*/ 106964 h 1163932"/>
              <a:gd name="connsiteX109" fmla="*/ 8668523 w 12192000"/>
              <a:gd name="connsiteY109" fmla="*/ 109411 h 1163932"/>
              <a:gd name="connsiteX110" fmla="*/ 8732893 w 12192000"/>
              <a:gd name="connsiteY110" fmla="*/ 106423 h 1163932"/>
              <a:gd name="connsiteX111" fmla="*/ 8764071 w 12192000"/>
              <a:gd name="connsiteY111" fmla="*/ 101019 h 1163932"/>
              <a:gd name="connsiteX112" fmla="*/ 8767004 w 12192000"/>
              <a:gd name="connsiteY112" fmla="*/ 97951 h 1163932"/>
              <a:gd name="connsiteX113" fmla="*/ 8772553 w 12192000"/>
              <a:gd name="connsiteY113" fmla="*/ 96746 h 1163932"/>
              <a:gd name="connsiteX114" fmla="*/ 8787201 w 12192000"/>
              <a:gd name="connsiteY114" fmla="*/ 98465 h 1163932"/>
              <a:gd name="connsiteX115" fmla="*/ 8792624 w 12192000"/>
              <a:gd name="connsiteY115" fmla="*/ 99935 h 1163932"/>
              <a:gd name="connsiteX116" fmla="*/ 8800741 w 12192000"/>
              <a:gd name="connsiteY116" fmla="*/ 100329 h 1163932"/>
              <a:gd name="connsiteX117" fmla="*/ 8800966 w 12192000"/>
              <a:gd name="connsiteY117" fmla="*/ 100077 h 1163932"/>
              <a:gd name="connsiteX118" fmla="*/ 8808513 w 12192000"/>
              <a:gd name="connsiteY118" fmla="*/ 100962 h 1163932"/>
              <a:gd name="connsiteX119" fmla="*/ 8845110 w 12192000"/>
              <a:gd name="connsiteY119" fmla="*/ 108611 h 1163932"/>
              <a:gd name="connsiteX120" fmla="*/ 8896773 w 12192000"/>
              <a:gd name="connsiteY120" fmla="*/ 86101 h 1163932"/>
              <a:gd name="connsiteX121" fmla="*/ 8917529 w 12192000"/>
              <a:gd name="connsiteY121" fmla="*/ 82805 h 1163932"/>
              <a:gd name="connsiteX122" fmla="*/ 8929546 w 12192000"/>
              <a:gd name="connsiteY122" fmla="*/ 78543 h 1163932"/>
              <a:gd name="connsiteX123" fmla="*/ 9026654 w 12192000"/>
              <a:gd name="connsiteY123" fmla="*/ 99852 h 1163932"/>
              <a:gd name="connsiteX124" fmla="*/ 9040737 w 12192000"/>
              <a:gd name="connsiteY124" fmla="*/ 105786 h 1163932"/>
              <a:gd name="connsiteX125" fmla="*/ 9052026 w 12192000"/>
              <a:gd name="connsiteY125" fmla="*/ 115808 h 1163932"/>
              <a:gd name="connsiteX126" fmla="*/ 9203241 w 12192000"/>
              <a:gd name="connsiteY126" fmla="*/ 118145 h 1163932"/>
              <a:gd name="connsiteX127" fmla="*/ 9415584 w 12192000"/>
              <a:gd name="connsiteY127" fmla="*/ 163588 h 1163932"/>
              <a:gd name="connsiteX128" fmla="*/ 9505102 w 12192000"/>
              <a:gd name="connsiteY128" fmla="*/ 147474 h 1163932"/>
              <a:gd name="connsiteX129" fmla="*/ 9643040 w 12192000"/>
              <a:gd name="connsiteY129" fmla="*/ 164665 h 1163932"/>
              <a:gd name="connsiteX130" fmla="*/ 9762999 w 12192000"/>
              <a:gd name="connsiteY130" fmla="*/ 169055 h 1163932"/>
              <a:gd name="connsiteX131" fmla="*/ 9776183 w 12192000"/>
              <a:gd name="connsiteY131" fmla="*/ 168623 h 1163932"/>
              <a:gd name="connsiteX132" fmla="*/ 9780532 w 12192000"/>
              <a:gd name="connsiteY132" fmla="*/ 162255 h 1163932"/>
              <a:gd name="connsiteX133" fmla="*/ 9824924 w 12192000"/>
              <a:gd name="connsiteY133" fmla="*/ 158079 h 1163932"/>
              <a:gd name="connsiteX134" fmla="*/ 9910588 w 12192000"/>
              <a:gd name="connsiteY134" fmla="*/ 160759 h 1163932"/>
              <a:gd name="connsiteX135" fmla="*/ 9924173 w 12192000"/>
              <a:gd name="connsiteY135" fmla="*/ 165023 h 1163932"/>
              <a:gd name="connsiteX136" fmla="*/ 10010969 w 12192000"/>
              <a:gd name="connsiteY136" fmla="*/ 162234 h 1163932"/>
              <a:gd name="connsiteX137" fmla="*/ 10070699 w 12192000"/>
              <a:gd name="connsiteY137" fmla="*/ 164286 h 1163932"/>
              <a:gd name="connsiteX138" fmla="*/ 10083825 w 12192000"/>
              <a:gd name="connsiteY138" fmla="*/ 168444 h 1163932"/>
              <a:gd name="connsiteX139" fmla="*/ 10097932 w 12192000"/>
              <a:gd name="connsiteY139" fmla="*/ 161160 h 1163932"/>
              <a:gd name="connsiteX140" fmla="*/ 10101779 w 12192000"/>
              <a:gd name="connsiteY140" fmla="*/ 155488 h 1163932"/>
              <a:gd name="connsiteX141" fmla="*/ 10149437 w 12192000"/>
              <a:gd name="connsiteY141" fmla="*/ 158598 h 1163932"/>
              <a:gd name="connsiteX142" fmla="*/ 10155104 w 12192000"/>
              <a:gd name="connsiteY142" fmla="*/ 158045 h 1163932"/>
              <a:gd name="connsiteX143" fmla="*/ 10250982 w 12192000"/>
              <a:gd name="connsiteY143" fmla="*/ 135074 h 1163932"/>
              <a:gd name="connsiteX144" fmla="*/ 10343301 w 12192000"/>
              <a:gd name="connsiteY144" fmla="*/ 97316 h 1163932"/>
              <a:gd name="connsiteX145" fmla="*/ 10366625 w 12192000"/>
              <a:gd name="connsiteY145" fmla="*/ 85860 h 1163932"/>
              <a:gd name="connsiteX146" fmla="*/ 10433505 w 12192000"/>
              <a:gd name="connsiteY146" fmla="*/ 71432 h 1163932"/>
              <a:gd name="connsiteX147" fmla="*/ 10547510 w 12192000"/>
              <a:gd name="connsiteY147" fmla="*/ 53678 h 1163932"/>
              <a:gd name="connsiteX148" fmla="*/ 10588150 w 12192000"/>
              <a:gd name="connsiteY148" fmla="*/ 38719 h 1163932"/>
              <a:gd name="connsiteX149" fmla="*/ 10589457 w 12192000"/>
              <a:gd name="connsiteY149" fmla="*/ 31728 h 1163932"/>
              <a:gd name="connsiteX150" fmla="*/ 10699976 w 12192000"/>
              <a:gd name="connsiteY150" fmla="*/ 49777 h 1163932"/>
              <a:gd name="connsiteX151" fmla="*/ 10812237 w 12192000"/>
              <a:gd name="connsiteY151" fmla="*/ 52759 h 1163932"/>
              <a:gd name="connsiteX152" fmla="*/ 10869837 w 12192000"/>
              <a:gd name="connsiteY152" fmla="*/ 72227 h 1163932"/>
              <a:gd name="connsiteX153" fmla="*/ 10881770 w 12192000"/>
              <a:gd name="connsiteY153" fmla="*/ 80104 h 1163932"/>
              <a:gd name="connsiteX154" fmla="*/ 10896899 w 12192000"/>
              <a:gd name="connsiteY154" fmla="*/ 77163 h 1163932"/>
              <a:gd name="connsiteX155" fmla="*/ 10901748 w 12192000"/>
              <a:gd name="connsiteY155" fmla="*/ 72784 h 1163932"/>
              <a:gd name="connsiteX156" fmla="*/ 10947419 w 12192000"/>
              <a:gd name="connsiteY156" fmla="*/ 89748 h 1163932"/>
              <a:gd name="connsiteX157" fmla="*/ 10953034 w 12192000"/>
              <a:gd name="connsiteY157" fmla="*/ 90870 h 1163932"/>
              <a:gd name="connsiteX158" fmla="*/ 10992070 w 12192000"/>
              <a:gd name="connsiteY158" fmla="*/ 95273 h 1163932"/>
              <a:gd name="connsiteX159" fmla="*/ 11112372 w 12192000"/>
              <a:gd name="connsiteY159" fmla="*/ 88679 h 1163932"/>
              <a:gd name="connsiteX160" fmla="*/ 11147719 w 12192000"/>
              <a:gd name="connsiteY160" fmla="*/ 86992 h 1163932"/>
              <a:gd name="connsiteX161" fmla="*/ 11172617 w 12192000"/>
              <a:gd name="connsiteY161" fmla="*/ 82697 h 1163932"/>
              <a:gd name="connsiteX162" fmla="*/ 11240397 w 12192000"/>
              <a:gd name="connsiteY162" fmla="*/ 88262 h 1163932"/>
              <a:gd name="connsiteX163" fmla="*/ 11270034 w 12192000"/>
              <a:gd name="connsiteY163" fmla="*/ 98379 h 1163932"/>
              <a:gd name="connsiteX164" fmla="*/ 11293091 w 12192000"/>
              <a:gd name="connsiteY164" fmla="*/ 98474 h 1163932"/>
              <a:gd name="connsiteX165" fmla="*/ 11310949 w 12192000"/>
              <a:gd name="connsiteY165" fmla="*/ 104274 h 1163932"/>
              <a:gd name="connsiteX166" fmla="*/ 11345279 w 12192000"/>
              <a:gd name="connsiteY166" fmla="*/ 101883 h 1163932"/>
              <a:gd name="connsiteX167" fmla="*/ 11354597 w 12192000"/>
              <a:gd name="connsiteY167" fmla="*/ 104385 h 1163932"/>
              <a:gd name="connsiteX168" fmla="*/ 11367725 w 12192000"/>
              <a:gd name="connsiteY168" fmla="*/ 104431 h 1163932"/>
              <a:gd name="connsiteX169" fmla="*/ 11399832 w 12192000"/>
              <a:gd name="connsiteY169" fmla="*/ 117048 h 1163932"/>
              <a:gd name="connsiteX170" fmla="*/ 11487595 w 12192000"/>
              <a:gd name="connsiteY170" fmla="*/ 158754 h 1163932"/>
              <a:gd name="connsiteX171" fmla="*/ 11590850 w 12192000"/>
              <a:gd name="connsiteY171" fmla="*/ 244984 h 1163932"/>
              <a:gd name="connsiteX172" fmla="*/ 11736204 w 12192000"/>
              <a:gd name="connsiteY172" fmla="*/ 283941 h 1163932"/>
              <a:gd name="connsiteX173" fmla="*/ 11760331 w 12192000"/>
              <a:gd name="connsiteY173" fmla="*/ 298368 h 1163932"/>
              <a:gd name="connsiteX174" fmla="*/ 11819139 w 12192000"/>
              <a:gd name="connsiteY174" fmla="*/ 310575 h 1163932"/>
              <a:gd name="connsiteX175" fmla="*/ 11821967 w 12192000"/>
              <a:gd name="connsiteY175" fmla="*/ 312222 h 1163932"/>
              <a:gd name="connsiteX176" fmla="*/ 11847125 w 12192000"/>
              <a:gd name="connsiteY176" fmla="*/ 303833 h 1163932"/>
              <a:gd name="connsiteX177" fmla="*/ 11980134 w 12192000"/>
              <a:gd name="connsiteY177" fmla="*/ 328343 h 1163932"/>
              <a:gd name="connsiteX178" fmla="*/ 12174576 w 12192000"/>
              <a:gd name="connsiteY178" fmla="*/ 382540 h 1163932"/>
              <a:gd name="connsiteX179" fmla="*/ 12192000 w 12192000"/>
              <a:gd name="connsiteY179" fmla="*/ 385665 h 1163932"/>
              <a:gd name="connsiteX180" fmla="*/ 12192000 w 12192000"/>
              <a:gd name="connsiteY180" fmla="*/ 1163932 h 1163932"/>
              <a:gd name="connsiteX181" fmla="*/ 0 w 12192000"/>
              <a:gd name="connsiteY181" fmla="*/ 1163932 h 1163932"/>
              <a:gd name="connsiteX182" fmla="*/ 0 w 12192000"/>
              <a:gd name="connsiteY182" fmla="*/ 489977 h 1163932"/>
              <a:gd name="connsiteX183" fmla="*/ 5331 w 12192000"/>
              <a:gd name="connsiteY183" fmla="*/ 489229 h 1163932"/>
              <a:gd name="connsiteX184" fmla="*/ 39902 w 12192000"/>
              <a:gd name="connsiteY184" fmla="*/ 478716 h 1163932"/>
              <a:gd name="connsiteX185" fmla="*/ 117880 w 12192000"/>
              <a:gd name="connsiteY185" fmla="*/ 427388 h 1163932"/>
              <a:gd name="connsiteX186" fmla="*/ 238140 w 12192000"/>
              <a:gd name="connsiteY186" fmla="*/ 385729 h 1163932"/>
              <a:gd name="connsiteX187" fmla="*/ 249589 w 12192000"/>
              <a:gd name="connsiteY187" fmla="*/ 385949 h 1163932"/>
              <a:gd name="connsiteX188" fmla="*/ 296963 w 12192000"/>
              <a:gd name="connsiteY188" fmla="*/ 362534 h 1163932"/>
              <a:gd name="connsiteX189" fmla="*/ 339235 w 12192000"/>
              <a:gd name="connsiteY189" fmla="*/ 330857 h 1163932"/>
              <a:gd name="connsiteX190" fmla="*/ 447152 w 12192000"/>
              <a:gd name="connsiteY190" fmla="*/ 333855 h 1163932"/>
              <a:gd name="connsiteX191" fmla="*/ 475247 w 12192000"/>
              <a:gd name="connsiteY191" fmla="*/ 343146 h 1163932"/>
              <a:gd name="connsiteX192" fmla="*/ 477967 w 12192000"/>
              <a:gd name="connsiteY192" fmla="*/ 344392 h 1163932"/>
              <a:gd name="connsiteX193" fmla="*/ 527683 w 12192000"/>
              <a:gd name="connsiteY193" fmla="*/ 339655 h 1163932"/>
              <a:gd name="connsiteX194" fmla="*/ 703732 w 12192000"/>
              <a:gd name="connsiteY194" fmla="*/ 323031 h 1163932"/>
              <a:gd name="connsiteX195" fmla="*/ 853391 w 12192000"/>
              <a:gd name="connsiteY195" fmla="*/ 310023 h 1163932"/>
              <a:gd name="connsiteX196" fmla="*/ 925332 w 12192000"/>
              <a:gd name="connsiteY196" fmla="*/ 305118 h 1163932"/>
              <a:gd name="connsiteX197" fmla="*/ 941286 w 12192000"/>
              <a:gd name="connsiteY197" fmla="*/ 295364 h 1163932"/>
              <a:gd name="connsiteX198" fmla="*/ 950845 w 12192000"/>
              <a:gd name="connsiteY198" fmla="*/ 293027 h 1163932"/>
              <a:gd name="connsiteX199" fmla="*/ 953292 w 12192000"/>
              <a:gd name="connsiteY199" fmla="*/ 287324 h 1163932"/>
              <a:gd name="connsiteX200" fmla="*/ 967499 w 12192000"/>
              <a:gd name="connsiteY200" fmla="*/ 280192 h 1163932"/>
              <a:gd name="connsiteX201" fmla="*/ 985161 w 12192000"/>
              <a:gd name="connsiteY201" fmla="*/ 277297 h 1163932"/>
              <a:gd name="connsiteX202" fmla="*/ 1069267 w 12192000"/>
              <a:gd name="connsiteY202" fmla="*/ 269198 h 1163932"/>
              <a:gd name="connsiteX203" fmla="*/ 1138407 w 12192000"/>
              <a:gd name="connsiteY203" fmla="*/ 252999 h 1163932"/>
              <a:gd name="connsiteX204" fmla="*/ 1164931 w 12192000"/>
              <a:gd name="connsiteY204" fmla="*/ 245054 h 1163932"/>
              <a:gd name="connsiteX205" fmla="*/ 1211622 w 12192000"/>
              <a:gd name="connsiteY205" fmla="*/ 227108 h 1163932"/>
              <a:gd name="connsiteX206" fmla="*/ 1274567 w 12192000"/>
              <a:gd name="connsiteY206" fmla="*/ 209812 h 1163932"/>
              <a:gd name="connsiteX207" fmla="*/ 1325029 w 12192000"/>
              <a:gd name="connsiteY207" fmla="*/ 214369 h 1163932"/>
              <a:gd name="connsiteX208" fmla="*/ 1356805 w 12192000"/>
              <a:gd name="connsiteY208" fmla="*/ 210054 h 1163932"/>
              <a:gd name="connsiteX209" fmla="*/ 1468752 w 12192000"/>
              <a:gd name="connsiteY209" fmla="*/ 221036 h 1163932"/>
              <a:gd name="connsiteX210" fmla="*/ 1650750 w 12192000"/>
              <a:gd name="connsiteY210" fmla="*/ 171522 h 1163932"/>
              <a:gd name="connsiteX211" fmla="*/ 1655056 w 12192000"/>
              <a:gd name="connsiteY211" fmla="*/ 178538 h 1163932"/>
              <a:gd name="connsiteX212" fmla="*/ 1683220 w 12192000"/>
              <a:gd name="connsiteY212" fmla="*/ 176084 h 1163932"/>
              <a:gd name="connsiteX213" fmla="*/ 1685599 w 12192000"/>
              <a:gd name="connsiteY213" fmla="*/ 171820 h 1163932"/>
              <a:gd name="connsiteX214" fmla="*/ 1689230 w 12192000"/>
              <a:gd name="connsiteY214" fmla="*/ 171091 h 1163932"/>
              <a:gd name="connsiteX215" fmla="*/ 1691052 w 12192000"/>
              <a:gd name="connsiteY215" fmla="*/ 175010 h 1163932"/>
              <a:gd name="connsiteX216" fmla="*/ 1735783 w 12192000"/>
              <a:gd name="connsiteY216" fmla="*/ 183832 h 1163932"/>
              <a:gd name="connsiteX217" fmla="*/ 1797102 w 12192000"/>
              <a:gd name="connsiteY217" fmla="*/ 188721 h 1163932"/>
              <a:gd name="connsiteX218" fmla="*/ 1845638 w 12192000"/>
              <a:gd name="connsiteY218" fmla="*/ 170206 h 1163932"/>
              <a:gd name="connsiteX219" fmla="*/ 1848980 w 12192000"/>
              <a:gd name="connsiteY219" fmla="*/ 173948 h 1163932"/>
              <a:gd name="connsiteX220" fmla="*/ 1880587 w 12192000"/>
              <a:gd name="connsiteY220" fmla="*/ 171938 h 1163932"/>
              <a:gd name="connsiteX221" fmla="*/ 1995803 w 12192000"/>
              <a:gd name="connsiteY221" fmla="*/ 138279 h 1163932"/>
              <a:gd name="connsiteX222" fmla="*/ 2057448 w 12192000"/>
              <a:gd name="connsiteY222" fmla="*/ 135082 h 1163932"/>
              <a:gd name="connsiteX223" fmla="*/ 2119088 w 12192000"/>
              <a:gd name="connsiteY223" fmla="*/ 119940 h 1163932"/>
              <a:gd name="connsiteX224" fmla="*/ 2138831 w 12192000"/>
              <a:gd name="connsiteY224" fmla="*/ 122626 h 1163932"/>
              <a:gd name="connsiteX225" fmla="*/ 2174180 w 12192000"/>
              <a:gd name="connsiteY225" fmla="*/ 117121 h 1163932"/>
              <a:gd name="connsiteX226" fmla="*/ 2214259 w 12192000"/>
              <a:gd name="connsiteY226" fmla="*/ 116974 h 1163932"/>
              <a:gd name="connsiteX227" fmla="*/ 2264911 w 12192000"/>
              <a:gd name="connsiteY227" fmla="*/ 108071 h 1163932"/>
              <a:gd name="connsiteX228" fmla="*/ 2298963 w 12192000"/>
              <a:gd name="connsiteY228" fmla="*/ 107788 h 1163932"/>
              <a:gd name="connsiteX229" fmla="*/ 2454058 w 12192000"/>
              <a:gd name="connsiteY229" fmla="*/ 73698 h 1163932"/>
              <a:gd name="connsiteX230" fmla="*/ 2534188 w 12192000"/>
              <a:gd name="connsiteY230" fmla="*/ 70162 h 1163932"/>
              <a:gd name="connsiteX231" fmla="*/ 2616912 w 12192000"/>
              <a:gd name="connsiteY231" fmla="*/ 51189 h 1163932"/>
              <a:gd name="connsiteX232" fmla="*/ 2698592 w 12192000"/>
              <a:gd name="connsiteY232" fmla="*/ 42305 h 1163932"/>
              <a:gd name="connsiteX233" fmla="*/ 2891953 w 12192000"/>
              <a:gd name="connsiteY233" fmla="*/ 34973 h 1163932"/>
              <a:gd name="connsiteX234" fmla="*/ 2955508 w 12192000"/>
              <a:gd name="connsiteY234" fmla="*/ 929 h 1163932"/>
              <a:gd name="connsiteX0" fmla="*/ 2955508 w 12192000"/>
              <a:gd name="connsiteY0" fmla="*/ 929 h 1163932"/>
              <a:gd name="connsiteX1" fmla="*/ 2973472 w 12192000"/>
              <a:gd name="connsiteY1" fmla="*/ 2369 h 1163932"/>
              <a:gd name="connsiteX2" fmla="*/ 3052621 w 12192000"/>
              <a:gd name="connsiteY2" fmla="*/ 14030 h 1163932"/>
              <a:gd name="connsiteX3" fmla="*/ 3145220 w 12192000"/>
              <a:gd name="connsiteY3" fmla="*/ 16277 h 1163932"/>
              <a:gd name="connsiteX4" fmla="*/ 3233309 w 12192000"/>
              <a:gd name="connsiteY4" fmla="*/ 8968 h 1163932"/>
              <a:gd name="connsiteX5" fmla="*/ 3320851 w 12192000"/>
              <a:gd name="connsiteY5" fmla="*/ 18902 h 1163932"/>
              <a:gd name="connsiteX6" fmla="*/ 3394552 w 12192000"/>
              <a:gd name="connsiteY6" fmla="*/ 38279 h 1163932"/>
              <a:gd name="connsiteX7" fmla="*/ 3462252 w 12192000"/>
              <a:gd name="connsiteY7" fmla="*/ 68646 h 1163932"/>
              <a:gd name="connsiteX8" fmla="*/ 3504799 w 12192000"/>
              <a:gd name="connsiteY8" fmla="*/ 93363 h 1163932"/>
              <a:gd name="connsiteX9" fmla="*/ 3568807 w 12192000"/>
              <a:gd name="connsiteY9" fmla="*/ 84557 h 1163932"/>
              <a:gd name="connsiteX10" fmla="*/ 3571993 w 12192000"/>
              <a:gd name="connsiteY10" fmla="*/ 87105 h 1163932"/>
              <a:gd name="connsiteX11" fmla="*/ 3590879 w 12192000"/>
              <a:gd name="connsiteY11" fmla="*/ 100115 h 1163932"/>
              <a:gd name="connsiteX12" fmla="*/ 3623973 w 12192000"/>
              <a:gd name="connsiteY12" fmla="*/ 93084 h 1163932"/>
              <a:gd name="connsiteX13" fmla="*/ 3636728 w 12192000"/>
              <a:gd name="connsiteY13" fmla="*/ 98019 h 1163932"/>
              <a:gd name="connsiteX14" fmla="*/ 3676976 w 12192000"/>
              <a:gd name="connsiteY14" fmla="*/ 96600 h 1163932"/>
              <a:gd name="connsiteX15" fmla="*/ 3722653 w 12192000"/>
              <a:gd name="connsiteY15" fmla="*/ 115363 h 1163932"/>
              <a:gd name="connsiteX16" fmla="*/ 3775112 w 12192000"/>
              <a:gd name="connsiteY16" fmla="*/ 98970 h 1163932"/>
              <a:gd name="connsiteX17" fmla="*/ 3932956 w 12192000"/>
              <a:gd name="connsiteY17" fmla="*/ 122337 h 1163932"/>
              <a:gd name="connsiteX18" fmla="*/ 4100593 w 12192000"/>
              <a:gd name="connsiteY18" fmla="*/ 163834 h 1163932"/>
              <a:gd name="connsiteX19" fmla="*/ 4316364 w 12192000"/>
              <a:gd name="connsiteY19" fmla="*/ 177453 h 1163932"/>
              <a:gd name="connsiteX20" fmla="*/ 4387387 w 12192000"/>
              <a:gd name="connsiteY20" fmla="*/ 164360 h 1163932"/>
              <a:gd name="connsiteX21" fmla="*/ 4427957 w 12192000"/>
              <a:gd name="connsiteY21" fmla="*/ 177526 h 1163932"/>
              <a:gd name="connsiteX22" fmla="*/ 4502291 w 12192000"/>
              <a:gd name="connsiteY22" fmla="*/ 188197 h 1163932"/>
              <a:gd name="connsiteX23" fmla="*/ 4600771 w 12192000"/>
              <a:gd name="connsiteY23" fmla="*/ 212143 h 1163932"/>
              <a:gd name="connsiteX24" fmla="*/ 4644102 w 12192000"/>
              <a:gd name="connsiteY24" fmla="*/ 210363 h 1163932"/>
              <a:gd name="connsiteX25" fmla="*/ 4652752 w 12192000"/>
              <a:gd name="connsiteY25" fmla="*/ 210902 h 1163932"/>
              <a:gd name="connsiteX26" fmla="*/ 4652896 w 12192000"/>
              <a:gd name="connsiteY26" fmla="*/ 211286 h 1163932"/>
              <a:gd name="connsiteX27" fmla="*/ 4685303 w 12192000"/>
              <a:gd name="connsiteY27" fmla="*/ 212939 h 1163932"/>
              <a:gd name="connsiteX28" fmla="*/ 4690886 w 12192000"/>
              <a:gd name="connsiteY28" fmla="*/ 215767 h 1163932"/>
              <a:gd name="connsiteX29" fmla="*/ 4725430 w 12192000"/>
              <a:gd name="connsiteY29" fmla="*/ 238732 h 1163932"/>
              <a:gd name="connsiteX30" fmla="*/ 4800051 w 12192000"/>
              <a:gd name="connsiteY30" fmla="*/ 231099 h 1163932"/>
              <a:gd name="connsiteX31" fmla="*/ 4875115 w 12192000"/>
              <a:gd name="connsiteY31" fmla="*/ 264350 h 1163932"/>
              <a:gd name="connsiteX32" fmla="*/ 4936450 w 12192000"/>
              <a:gd name="connsiteY32" fmla="*/ 280902 h 1163932"/>
              <a:gd name="connsiteX33" fmla="*/ 5030961 w 12192000"/>
              <a:gd name="connsiteY33" fmla="*/ 305912 h 1163932"/>
              <a:gd name="connsiteX34" fmla="*/ 5082734 w 12192000"/>
              <a:gd name="connsiteY34" fmla="*/ 308581 h 1163932"/>
              <a:gd name="connsiteX35" fmla="*/ 5138799 w 12192000"/>
              <a:gd name="connsiteY35" fmla="*/ 303800 h 1163932"/>
              <a:gd name="connsiteX36" fmla="*/ 5259695 w 12192000"/>
              <a:gd name="connsiteY36" fmla="*/ 330476 h 1163932"/>
              <a:gd name="connsiteX37" fmla="*/ 5359642 w 12192000"/>
              <a:gd name="connsiteY37" fmla="*/ 340575 h 1163932"/>
              <a:gd name="connsiteX38" fmla="*/ 5372918 w 12192000"/>
              <a:gd name="connsiteY38" fmla="*/ 336834 h 1163932"/>
              <a:gd name="connsiteX39" fmla="*/ 5396084 w 12192000"/>
              <a:gd name="connsiteY39" fmla="*/ 328268 h 1163932"/>
              <a:gd name="connsiteX40" fmla="*/ 5414292 w 12192000"/>
              <a:gd name="connsiteY40" fmla="*/ 320863 h 1163932"/>
              <a:gd name="connsiteX41" fmla="*/ 5487276 w 12192000"/>
              <a:gd name="connsiteY41" fmla="*/ 307350 h 1163932"/>
              <a:gd name="connsiteX42" fmla="*/ 5612716 w 12192000"/>
              <a:gd name="connsiteY42" fmla="*/ 308118 h 1163932"/>
              <a:gd name="connsiteX43" fmla="*/ 5864813 w 12192000"/>
              <a:gd name="connsiteY43" fmla="*/ 257852 h 1163932"/>
              <a:gd name="connsiteX44" fmla="*/ 6151392 w 12192000"/>
              <a:gd name="connsiteY44" fmla="*/ 225732 h 1163932"/>
              <a:gd name="connsiteX45" fmla="*/ 6209396 w 12192000"/>
              <a:gd name="connsiteY45" fmla="*/ 220469 h 1163932"/>
              <a:gd name="connsiteX46" fmla="*/ 6269898 w 12192000"/>
              <a:gd name="connsiteY46" fmla="*/ 226300 h 1163932"/>
              <a:gd name="connsiteX47" fmla="*/ 6297029 w 12192000"/>
              <a:gd name="connsiteY47" fmla="*/ 224230 h 1163932"/>
              <a:gd name="connsiteX48" fmla="*/ 6352373 w 12192000"/>
              <a:gd name="connsiteY48" fmla="*/ 209161 h 1163932"/>
              <a:gd name="connsiteX49" fmla="*/ 6353759 w 12192000"/>
              <a:gd name="connsiteY49" fmla="*/ 209135 h 1163932"/>
              <a:gd name="connsiteX50" fmla="*/ 6363346 w 12192000"/>
              <a:gd name="connsiteY50" fmla="*/ 196700 h 1163932"/>
              <a:gd name="connsiteX51" fmla="*/ 6400681 w 12192000"/>
              <a:gd name="connsiteY51" fmla="*/ 204402 h 1163932"/>
              <a:gd name="connsiteX52" fmla="*/ 6402041 w 12192000"/>
              <a:gd name="connsiteY52" fmla="*/ 207073 h 1163932"/>
              <a:gd name="connsiteX53" fmla="*/ 6424912 w 12192000"/>
              <a:gd name="connsiteY53" fmla="*/ 204940 h 1163932"/>
              <a:gd name="connsiteX54" fmla="*/ 6502019 w 12192000"/>
              <a:gd name="connsiteY54" fmla="*/ 198788 h 1163932"/>
              <a:gd name="connsiteX55" fmla="*/ 6518229 w 12192000"/>
              <a:gd name="connsiteY55" fmla="*/ 197839 h 1163932"/>
              <a:gd name="connsiteX56" fmla="*/ 6519089 w 12192000"/>
              <a:gd name="connsiteY56" fmla="*/ 198274 h 1163932"/>
              <a:gd name="connsiteX57" fmla="*/ 6561047 w 12192000"/>
              <a:gd name="connsiteY57" fmla="*/ 182276 h 1163932"/>
              <a:gd name="connsiteX58" fmla="*/ 6595639 w 12192000"/>
              <a:gd name="connsiteY58" fmla="*/ 174596 h 1163932"/>
              <a:gd name="connsiteX59" fmla="*/ 6692265 w 12192000"/>
              <a:gd name="connsiteY59" fmla="*/ 171261 h 1163932"/>
              <a:gd name="connsiteX60" fmla="*/ 6697219 w 12192000"/>
              <a:gd name="connsiteY60" fmla="*/ 171733 h 1163932"/>
              <a:gd name="connsiteX61" fmla="*/ 6713656 w 12192000"/>
              <a:gd name="connsiteY61" fmla="*/ 160032 h 1163932"/>
              <a:gd name="connsiteX62" fmla="*/ 6714383 w 12192000"/>
              <a:gd name="connsiteY62" fmla="*/ 156857 h 1163932"/>
              <a:gd name="connsiteX63" fmla="*/ 6774793 w 12192000"/>
              <a:gd name="connsiteY63" fmla="*/ 166145 h 1163932"/>
              <a:gd name="connsiteX64" fmla="*/ 6782112 w 12192000"/>
              <a:gd name="connsiteY64" fmla="*/ 161687 h 1163932"/>
              <a:gd name="connsiteX65" fmla="*/ 6822392 w 12192000"/>
              <a:gd name="connsiteY65" fmla="*/ 175020 h 1163932"/>
              <a:gd name="connsiteX66" fmla="*/ 6842719 w 12192000"/>
              <a:gd name="connsiteY66" fmla="*/ 178025 h 1163932"/>
              <a:gd name="connsiteX67" fmla="*/ 6878958 w 12192000"/>
              <a:gd name="connsiteY67" fmla="*/ 187256 h 1163932"/>
              <a:gd name="connsiteX68" fmla="*/ 6881972 w 12192000"/>
              <a:gd name="connsiteY68" fmla="*/ 184277 h 1163932"/>
              <a:gd name="connsiteX69" fmla="*/ 6889133 w 12192000"/>
              <a:gd name="connsiteY69" fmla="*/ 187492 h 1163932"/>
              <a:gd name="connsiteX70" fmla="*/ 6894439 w 12192000"/>
              <a:gd name="connsiteY70" fmla="*/ 184074 h 1163932"/>
              <a:gd name="connsiteX71" fmla="*/ 6900419 w 12192000"/>
              <a:gd name="connsiteY71" fmla="*/ 185342 h 1163932"/>
              <a:gd name="connsiteX72" fmla="*/ 6963220 w 12192000"/>
              <a:gd name="connsiteY72" fmla="*/ 173736 h 1163932"/>
              <a:gd name="connsiteX73" fmla="*/ 6976706 w 12192000"/>
              <a:gd name="connsiteY73" fmla="*/ 177326 h 1163932"/>
              <a:gd name="connsiteX74" fmla="*/ 6987064 w 12192000"/>
              <a:gd name="connsiteY74" fmla="*/ 166834 h 1163932"/>
              <a:gd name="connsiteX75" fmla="*/ 7030230 w 12192000"/>
              <a:gd name="connsiteY75" fmla="*/ 166147 h 1163932"/>
              <a:gd name="connsiteX76" fmla="*/ 7045014 w 12192000"/>
              <a:gd name="connsiteY76" fmla="*/ 175533 h 1163932"/>
              <a:gd name="connsiteX77" fmla="*/ 7058714 w 12192000"/>
              <a:gd name="connsiteY77" fmla="*/ 182424 h 1163932"/>
              <a:gd name="connsiteX78" fmla="*/ 7060499 w 12192000"/>
              <a:gd name="connsiteY78" fmla="*/ 182495 h 1163932"/>
              <a:gd name="connsiteX79" fmla="*/ 7078430 w 12192000"/>
              <a:gd name="connsiteY79" fmla="*/ 183225 h 1163932"/>
              <a:gd name="connsiteX80" fmla="*/ 7176563 w 12192000"/>
              <a:gd name="connsiteY80" fmla="*/ 179676 h 1163932"/>
              <a:gd name="connsiteX81" fmla="*/ 7205529 w 12192000"/>
              <a:gd name="connsiteY81" fmla="*/ 187443 h 1163932"/>
              <a:gd name="connsiteX82" fmla="*/ 7310118 w 12192000"/>
              <a:gd name="connsiteY82" fmla="*/ 169037 h 1163932"/>
              <a:gd name="connsiteX83" fmla="*/ 7673859 w 12192000"/>
              <a:gd name="connsiteY83" fmla="*/ 156768 h 1163932"/>
              <a:gd name="connsiteX84" fmla="*/ 7692748 w 12192000"/>
              <a:gd name="connsiteY84" fmla="*/ 167969 h 1163932"/>
              <a:gd name="connsiteX85" fmla="*/ 7715729 w 12192000"/>
              <a:gd name="connsiteY85" fmla="*/ 163804 h 1163932"/>
              <a:gd name="connsiteX86" fmla="*/ 7974189 w 12192000"/>
              <a:gd name="connsiteY86" fmla="*/ 161251 h 1163932"/>
              <a:gd name="connsiteX87" fmla="*/ 8101969 w 12192000"/>
              <a:gd name="connsiteY87" fmla="*/ 150927 h 1163932"/>
              <a:gd name="connsiteX88" fmla="*/ 8106826 w 12192000"/>
              <a:gd name="connsiteY88" fmla="*/ 146285 h 1163932"/>
              <a:gd name="connsiteX89" fmla="*/ 8162058 w 12192000"/>
              <a:gd name="connsiteY89" fmla="*/ 103136 h 1163932"/>
              <a:gd name="connsiteX90" fmla="*/ 8184568 w 12192000"/>
              <a:gd name="connsiteY90" fmla="*/ 100422 h 1163932"/>
              <a:gd name="connsiteX91" fmla="*/ 8228227 w 12192000"/>
              <a:gd name="connsiteY91" fmla="*/ 112404 h 1163932"/>
              <a:gd name="connsiteX92" fmla="*/ 8237963 w 12192000"/>
              <a:gd name="connsiteY92" fmla="*/ 113428 h 1163932"/>
              <a:gd name="connsiteX93" fmla="*/ 8248358 w 12192000"/>
              <a:gd name="connsiteY93" fmla="*/ 112494 h 1163932"/>
              <a:gd name="connsiteX94" fmla="*/ 8249309 w 12192000"/>
              <a:gd name="connsiteY94" fmla="*/ 113130 h 1163932"/>
              <a:gd name="connsiteX95" fmla="*/ 8249997 w 12192000"/>
              <a:gd name="connsiteY95" fmla="*/ 112347 h 1163932"/>
              <a:gd name="connsiteX96" fmla="*/ 8272162 w 12192000"/>
              <a:gd name="connsiteY96" fmla="*/ 110356 h 1163932"/>
              <a:gd name="connsiteX97" fmla="*/ 8292349 w 12192000"/>
              <a:gd name="connsiteY97" fmla="*/ 103912 h 1163932"/>
              <a:gd name="connsiteX98" fmla="*/ 8292491 w 12192000"/>
              <a:gd name="connsiteY98" fmla="*/ 103935 h 1163932"/>
              <a:gd name="connsiteX99" fmla="*/ 8307239 w 12192000"/>
              <a:gd name="connsiteY99" fmla="*/ 101023 h 1163932"/>
              <a:gd name="connsiteX100" fmla="*/ 8339282 w 12192000"/>
              <a:gd name="connsiteY100" fmla="*/ 115374 h 1163932"/>
              <a:gd name="connsiteX101" fmla="*/ 8346156 w 12192000"/>
              <a:gd name="connsiteY101" fmla="*/ 117659 h 1163932"/>
              <a:gd name="connsiteX102" fmla="*/ 8346467 w 12192000"/>
              <a:gd name="connsiteY102" fmla="*/ 117456 h 1163932"/>
              <a:gd name="connsiteX103" fmla="*/ 8354069 w 12192000"/>
              <a:gd name="connsiteY103" fmla="*/ 119374 h 1163932"/>
              <a:gd name="connsiteX104" fmla="*/ 8358687 w 12192000"/>
              <a:gd name="connsiteY104" fmla="*/ 121825 h 1163932"/>
              <a:gd name="connsiteX105" fmla="*/ 8433385 w 12192000"/>
              <a:gd name="connsiteY105" fmla="*/ 106101 h 1163932"/>
              <a:gd name="connsiteX106" fmla="*/ 8533779 w 12192000"/>
              <a:gd name="connsiteY106" fmla="*/ 104806 h 1163932"/>
              <a:gd name="connsiteX107" fmla="*/ 8632833 w 12192000"/>
              <a:gd name="connsiteY107" fmla="*/ 106964 h 1163932"/>
              <a:gd name="connsiteX108" fmla="*/ 8668523 w 12192000"/>
              <a:gd name="connsiteY108" fmla="*/ 109411 h 1163932"/>
              <a:gd name="connsiteX109" fmla="*/ 8732893 w 12192000"/>
              <a:gd name="connsiteY109" fmla="*/ 106423 h 1163932"/>
              <a:gd name="connsiteX110" fmla="*/ 8764071 w 12192000"/>
              <a:gd name="connsiteY110" fmla="*/ 101019 h 1163932"/>
              <a:gd name="connsiteX111" fmla="*/ 8767004 w 12192000"/>
              <a:gd name="connsiteY111" fmla="*/ 97951 h 1163932"/>
              <a:gd name="connsiteX112" fmla="*/ 8772553 w 12192000"/>
              <a:gd name="connsiteY112" fmla="*/ 96746 h 1163932"/>
              <a:gd name="connsiteX113" fmla="*/ 8787201 w 12192000"/>
              <a:gd name="connsiteY113" fmla="*/ 98465 h 1163932"/>
              <a:gd name="connsiteX114" fmla="*/ 8792624 w 12192000"/>
              <a:gd name="connsiteY114" fmla="*/ 99935 h 1163932"/>
              <a:gd name="connsiteX115" fmla="*/ 8800741 w 12192000"/>
              <a:gd name="connsiteY115" fmla="*/ 100329 h 1163932"/>
              <a:gd name="connsiteX116" fmla="*/ 8800966 w 12192000"/>
              <a:gd name="connsiteY116" fmla="*/ 100077 h 1163932"/>
              <a:gd name="connsiteX117" fmla="*/ 8808513 w 12192000"/>
              <a:gd name="connsiteY117" fmla="*/ 100962 h 1163932"/>
              <a:gd name="connsiteX118" fmla="*/ 8845110 w 12192000"/>
              <a:gd name="connsiteY118" fmla="*/ 108611 h 1163932"/>
              <a:gd name="connsiteX119" fmla="*/ 8896773 w 12192000"/>
              <a:gd name="connsiteY119" fmla="*/ 86101 h 1163932"/>
              <a:gd name="connsiteX120" fmla="*/ 8917529 w 12192000"/>
              <a:gd name="connsiteY120" fmla="*/ 82805 h 1163932"/>
              <a:gd name="connsiteX121" fmla="*/ 8929546 w 12192000"/>
              <a:gd name="connsiteY121" fmla="*/ 78543 h 1163932"/>
              <a:gd name="connsiteX122" fmla="*/ 9026654 w 12192000"/>
              <a:gd name="connsiteY122" fmla="*/ 99852 h 1163932"/>
              <a:gd name="connsiteX123" fmla="*/ 9040737 w 12192000"/>
              <a:gd name="connsiteY123" fmla="*/ 105786 h 1163932"/>
              <a:gd name="connsiteX124" fmla="*/ 9052026 w 12192000"/>
              <a:gd name="connsiteY124" fmla="*/ 115808 h 1163932"/>
              <a:gd name="connsiteX125" fmla="*/ 9203241 w 12192000"/>
              <a:gd name="connsiteY125" fmla="*/ 118145 h 1163932"/>
              <a:gd name="connsiteX126" fmla="*/ 9415584 w 12192000"/>
              <a:gd name="connsiteY126" fmla="*/ 163588 h 1163932"/>
              <a:gd name="connsiteX127" fmla="*/ 9505102 w 12192000"/>
              <a:gd name="connsiteY127" fmla="*/ 147474 h 1163932"/>
              <a:gd name="connsiteX128" fmla="*/ 9643040 w 12192000"/>
              <a:gd name="connsiteY128" fmla="*/ 164665 h 1163932"/>
              <a:gd name="connsiteX129" fmla="*/ 9762999 w 12192000"/>
              <a:gd name="connsiteY129" fmla="*/ 169055 h 1163932"/>
              <a:gd name="connsiteX130" fmla="*/ 9776183 w 12192000"/>
              <a:gd name="connsiteY130" fmla="*/ 168623 h 1163932"/>
              <a:gd name="connsiteX131" fmla="*/ 9780532 w 12192000"/>
              <a:gd name="connsiteY131" fmla="*/ 162255 h 1163932"/>
              <a:gd name="connsiteX132" fmla="*/ 9824924 w 12192000"/>
              <a:gd name="connsiteY132" fmla="*/ 158079 h 1163932"/>
              <a:gd name="connsiteX133" fmla="*/ 9910588 w 12192000"/>
              <a:gd name="connsiteY133" fmla="*/ 160759 h 1163932"/>
              <a:gd name="connsiteX134" fmla="*/ 9924173 w 12192000"/>
              <a:gd name="connsiteY134" fmla="*/ 165023 h 1163932"/>
              <a:gd name="connsiteX135" fmla="*/ 10010969 w 12192000"/>
              <a:gd name="connsiteY135" fmla="*/ 162234 h 1163932"/>
              <a:gd name="connsiteX136" fmla="*/ 10070699 w 12192000"/>
              <a:gd name="connsiteY136" fmla="*/ 164286 h 1163932"/>
              <a:gd name="connsiteX137" fmla="*/ 10083825 w 12192000"/>
              <a:gd name="connsiteY137" fmla="*/ 168444 h 1163932"/>
              <a:gd name="connsiteX138" fmla="*/ 10097932 w 12192000"/>
              <a:gd name="connsiteY138" fmla="*/ 161160 h 1163932"/>
              <a:gd name="connsiteX139" fmla="*/ 10101779 w 12192000"/>
              <a:gd name="connsiteY139" fmla="*/ 155488 h 1163932"/>
              <a:gd name="connsiteX140" fmla="*/ 10149437 w 12192000"/>
              <a:gd name="connsiteY140" fmla="*/ 158598 h 1163932"/>
              <a:gd name="connsiteX141" fmla="*/ 10155104 w 12192000"/>
              <a:gd name="connsiteY141" fmla="*/ 158045 h 1163932"/>
              <a:gd name="connsiteX142" fmla="*/ 10250982 w 12192000"/>
              <a:gd name="connsiteY142" fmla="*/ 135074 h 1163932"/>
              <a:gd name="connsiteX143" fmla="*/ 10343301 w 12192000"/>
              <a:gd name="connsiteY143" fmla="*/ 97316 h 1163932"/>
              <a:gd name="connsiteX144" fmla="*/ 10366625 w 12192000"/>
              <a:gd name="connsiteY144" fmla="*/ 85860 h 1163932"/>
              <a:gd name="connsiteX145" fmla="*/ 10433505 w 12192000"/>
              <a:gd name="connsiteY145" fmla="*/ 71432 h 1163932"/>
              <a:gd name="connsiteX146" fmla="*/ 10547510 w 12192000"/>
              <a:gd name="connsiteY146" fmla="*/ 53678 h 1163932"/>
              <a:gd name="connsiteX147" fmla="*/ 10588150 w 12192000"/>
              <a:gd name="connsiteY147" fmla="*/ 38719 h 1163932"/>
              <a:gd name="connsiteX148" fmla="*/ 10589457 w 12192000"/>
              <a:gd name="connsiteY148" fmla="*/ 31728 h 1163932"/>
              <a:gd name="connsiteX149" fmla="*/ 10699976 w 12192000"/>
              <a:gd name="connsiteY149" fmla="*/ 49777 h 1163932"/>
              <a:gd name="connsiteX150" fmla="*/ 10812237 w 12192000"/>
              <a:gd name="connsiteY150" fmla="*/ 52759 h 1163932"/>
              <a:gd name="connsiteX151" fmla="*/ 10869837 w 12192000"/>
              <a:gd name="connsiteY151" fmla="*/ 72227 h 1163932"/>
              <a:gd name="connsiteX152" fmla="*/ 10881770 w 12192000"/>
              <a:gd name="connsiteY152" fmla="*/ 80104 h 1163932"/>
              <a:gd name="connsiteX153" fmla="*/ 10896899 w 12192000"/>
              <a:gd name="connsiteY153" fmla="*/ 77163 h 1163932"/>
              <a:gd name="connsiteX154" fmla="*/ 10901748 w 12192000"/>
              <a:gd name="connsiteY154" fmla="*/ 72784 h 1163932"/>
              <a:gd name="connsiteX155" fmla="*/ 10947419 w 12192000"/>
              <a:gd name="connsiteY155" fmla="*/ 89748 h 1163932"/>
              <a:gd name="connsiteX156" fmla="*/ 10953034 w 12192000"/>
              <a:gd name="connsiteY156" fmla="*/ 90870 h 1163932"/>
              <a:gd name="connsiteX157" fmla="*/ 10992070 w 12192000"/>
              <a:gd name="connsiteY157" fmla="*/ 95273 h 1163932"/>
              <a:gd name="connsiteX158" fmla="*/ 11112372 w 12192000"/>
              <a:gd name="connsiteY158" fmla="*/ 88679 h 1163932"/>
              <a:gd name="connsiteX159" fmla="*/ 11147719 w 12192000"/>
              <a:gd name="connsiteY159" fmla="*/ 86992 h 1163932"/>
              <a:gd name="connsiteX160" fmla="*/ 11172617 w 12192000"/>
              <a:gd name="connsiteY160" fmla="*/ 82697 h 1163932"/>
              <a:gd name="connsiteX161" fmla="*/ 11240397 w 12192000"/>
              <a:gd name="connsiteY161" fmla="*/ 88262 h 1163932"/>
              <a:gd name="connsiteX162" fmla="*/ 11270034 w 12192000"/>
              <a:gd name="connsiteY162" fmla="*/ 98379 h 1163932"/>
              <a:gd name="connsiteX163" fmla="*/ 11293091 w 12192000"/>
              <a:gd name="connsiteY163" fmla="*/ 98474 h 1163932"/>
              <a:gd name="connsiteX164" fmla="*/ 11310949 w 12192000"/>
              <a:gd name="connsiteY164" fmla="*/ 104274 h 1163932"/>
              <a:gd name="connsiteX165" fmla="*/ 11345279 w 12192000"/>
              <a:gd name="connsiteY165" fmla="*/ 101883 h 1163932"/>
              <a:gd name="connsiteX166" fmla="*/ 11354597 w 12192000"/>
              <a:gd name="connsiteY166" fmla="*/ 104385 h 1163932"/>
              <a:gd name="connsiteX167" fmla="*/ 11367725 w 12192000"/>
              <a:gd name="connsiteY167" fmla="*/ 104431 h 1163932"/>
              <a:gd name="connsiteX168" fmla="*/ 11399832 w 12192000"/>
              <a:gd name="connsiteY168" fmla="*/ 117048 h 1163932"/>
              <a:gd name="connsiteX169" fmla="*/ 11487595 w 12192000"/>
              <a:gd name="connsiteY169" fmla="*/ 158754 h 1163932"/>
              <a:gd name="connsiteX170" fmla="*/ 11590850 w 12192000"/>
              <a:gd name="connsiteY170" fmla="*/ 244984 h 1163932"/>
              <a:gd name="connsiteX171" fmla="*/ 11736204 w 12192000"/>
              <a:gd name="connsiteY171" fmla="*/ 283941 h 1163932"/>
              <a:gd name="connsiteX172" fmla="*/ 11760331 w 12192000"/>
              <a:gd name="connsiteY172" fmla="*/ 298368 h 1163932"/>
              <a:gd name="connsiteX173" fmla="*/ 11819139 w 12192000"/>
              <a:gd name="connsiteY173" fmla="*/ 310575 h 1163932"/>
              <a:gd name="connsiteX174" fmla="*/ 11821967 w 12192000"/>
              <a:gd name="connsiteY174" fmla="*/ 312222 h 1163932"/>
              <a:gd name="connsiteX175" fmla="*/ 11847125 w 12192000"/>
              <a:gd name="connsiteY175" fmla="*/ 303833 h 1163932"/>
              <a:gd name="connsiteX176" fmla="*/ 11980134 w 12192000"/>
              <a:gd name="connsiteY176" fmla="*/ 328343 h 1163932"/>
              <a:gd name="connsiteX177" fmla="*/ 12174576 w 12192000"/>
              <a:gd name="connsiteY177" fmla="*/ 382540 h 1163932"/>
              <a:gd name="connsiteX178" fmla="*/ 12192000 w 12192000"/>
              <a:gd name="connsiteY178" fmla="*/ 385665 h 1163932"/>
              <a:gd name="connsiteX179" fmla="*/ 12192000 w 12192000"/>
              <a:gd name="connsiteY179" fmla="*/ 1163932 h 1163932"/>
              <a:gd name="connsiteX180" fmla="*/ 0 w 12192000"/>
              <a:gd name="connsiteY180" fmla="*/ 1163932 h 1163932"/>
              <a:gd name="connsiteX181" fmla="*/ 0 w 12192000"/>
              <a:gd name="connsiteY181" fmla="*/ 489977 h 1163932"/>
              <a:gd name="connsiteX182" fmla="*/ 5331 w 12192000"/>
              <a:gd name="connsiteY182" fmla="*/ 489229 h 1163932"/>
              <a:gd name="connsiteX183" fmla="*/ 39902 w 12192000"/>
              <a:gd name="connsiteY183" fmla="*/ 478716 h 1163932"/>
              <a:gd name="connsiteX184" fmla="*/ 117880 w 12192000"/>
              <a:gd name="connsiteY184" fmla="*/ 427388 h 1163932"/>
              <a:gd name="connsiteX185" fmla="*/ 238140 w 12192000"/>
              <a:gd name="connsiteY185" fmla="*/ 385729 h 1163932"/>
              <a:gd name="connsiteX186" fmla="*/ 249589 w 12192000"/>
              <a:gd name="connsiteY186" fmla="*/ 385949 h 1163932"/>
              <a:gd name="connsiteX187" fmla="*/ 296963 w 12192000"/>
              <a:gd name="connsiteY187" fmla="*/ 362534 h 1163932"/>
              <a:gd name="connsiteX188" fmla="*/ 339235 w 12192000"/>
              <a:gd name="connsiteY188" fmla="*/ 330857 h 1163932"/>
              <a:gd name="connsiteX189" fmla="*/ 447152 w 12192000"/>
              <a:gd name="connsiteY189" fmla="*/ 333855 h 1163932"/>
              <a:gd name="connsiteX190" fmla="*/ 475247 w 12192000"/>
              <a:gd name="connsiteY190" fmla="*/ 343146 h 1163932"/>
              <a:gd name="connsiteX191" fmla="*/ 477967 w 12192000"/>
              <a:gd name="connsiteY191" fmla="*/ 344392 h 1163932"/>
              <a:gd name="connsiteX192" fmla="*/ 527683 w 12192000"/>
              <a:gd name="connsiteY192" fmla="*/ 339655 h 1163932"/>
              <a:gd name="connsiteX193" fmla="*/ 703732 w 12192000"/>
              <a:gd name="connsiteY193" fmla="*/ 323031 h 1163932"/>
              <a:gd name="connsiteX194" fmla="*/ 853391 w 12192000"/>
              <a:gd name="connsiteY194" fmla="*/ 310023 h 1163932"/>
              <a:gd name="connsiteX195" fmla="*/ 925332 w 12192000"/>
              <a:gd name="connsiteY195" fmla="*/ 305118 h 1163932"/>
              <a:gd name="connsiteX196" fmla="*/ 941286 w 12192000"/>
              <a:gd name="connsiteY196" fmla="*/ 295364 h 1163932"/>
              <a:gd name="connsiteX197" fmla="*/ 950845 w 12192000"/>
              <a:gd name="connsiteY197" fmla="*/ 293027 h 1163932"/>
              <a:gd name="connsiteX198" fmla="*/ 953292 w 12192000"/>
              <a:gd name="connsiteY198" fmla="*/ 287324 h 1163932"/>
              <a:gd name="connsiteX199" fmla="*/ 967499 w 12192000"/>
              <a:gd name="connsiteY199" fmla="*/ 280192 h 1163932"/>
              <a:gd name="connsiteX200" fmla="*/ 985161 w 12192000"/>
              <a:gd name="connsiteY200" fmla="*/ 277297 h 1163932"/>
              <a:gd name="connsiteX201" fmla="*/ 1069267 w 12192000"/>
              <a:gd name="connsiteY201" fmla="*/ 269198 h 1163932"/>
              <a:gd name="connsiteX202" fmla="*/ 1138407 w 12192000"/>
              <a:gd name="connsiteY202" fmla="*/ 252999 h 1163932"/>
              <a:gd name="connsiteX203" fmla="*/ 1164931 w 12192000"/>
              <a:gd name="connsiteY203" fmla="*/ 245054 h 1163932"/>
              <a:gd name="connsiteX204" fmla="*/ 1211622 w 12192000"/>
              <a:gd name="connsiteY204" fmla="*/ 227108 h 1163932"/>
              <a:gd name="connsiteX205" fmla="*/ 1274567 w 12192000"/>
              <a:gd name="connsiteY205" fmla="*/ 209812 h 1163932"/>
              <a:gd name="connsiteX206" fmla="*/ 1325029 w 12192000"/>
              <a:gd name="connsiteY206" fmla="*/ 214369 h 1163932"/>
              <a:gd name="connsiteX207" fmla="*/ 1356805 w 12192000"/>
              <a:gd name="connsiteY207" fmla="*/ 210054 h 1163932"/>
              <a:gd name="connsiteX208" fmla="*/ 1468752 w 12192000"/>
              <a:gd name="connsiteY208" fmla="*/ 221036 h 1163932"/>
              <a:gd name="connsiteX209" fmla="*/ 1650750 w 12192000"/>
              <a:gd name="connsiteY209" fmla="*/ 171522 h 1163932"/>
              <a:gd name="connsiteX210" fmla="*/ 1655056 w 12192000"/>
              <a:gd name="connsiteY210" fmla="*/ 178538 h 1163932"/>
              <a:gd name="connsiteX211" fmla="*/ 1683220 w 12192000"/>
              <a:gd name="connsiteY211" fmla="*/ 176084 h 1163932"/>
              <a:gd name="connsiteX212" fmla="*/ 1685599 w 12192000"/>
              <a:gd name="connsiteY212" fmla="*/ 171820 h 1163932"/>
              <a:gd name="connsiteX213" fmla="*/ 1689230 w 12192000"/>
              <a:gd name="connsiteY213" fmla="*/ 171091 h 1163932"/>
              <a:gd name="connsiteX214" fmla="*/ 1691052 w 12192000"/>
              <a:gd name="connsiteY214" fmla="*/ 175010 h 1163932"/>
              <a:gd name="connsiteX215" fmla="*/ 1735783 w 12192000"/>
              <a:gd name="connsiteY215" fmla="*/ 183832 h 1163932"/>
              <a:gd name="connsiteX216" fmla="*/ 1797102 w 12192000"/>
              <a:gd name="connsiteY216" fmla="*/ 188721 h 1163932"/>
              <a:gd name="connsiteX217" fmla="*/ 1845638 w 12192000"/>
              <a:gd name="connsiteY217" fmla="*/ 170206 h 1163932"/>
              <a:gd name="connsiteX218" fmla="*/ 1848980 w 12192000"/>
              <a:gd name="connsiteY218" fmla="*/ 173948 h 1163932"/>
              <a:gd name="connsiteX219" fmla="*/ 1880587 w 12192000"/>
              <a:gd name="connsiteY219" fmla="*/ 171938 h 1163932"/>
              <a:gd name="connsiteX220" fmla="*/ 1995803 w 12192000"/>
              <a:gd name="connsiteY220" fmla="*/ 138279 h 1163932"/>
              <a:gd name="connsiteX221" fmla="*/ 2057448 w 12192000"/>
              <a:gd name="connsiteY221" fmla="*/ 135082 h 1163932"/>
              <a:gd name="connsiteX222" fmla="*/ 2119088 w 12192000"/>
              <a:gd name="connsiteY222" fmla="*/ 119940 h 1163932"/>
              <a:gd name="connsiteX223" fmla="*/ 2138831 w 12192000"/>
              <a:gd name="connsiteY223" fmla="*/ 122626 h 1163932"/>
              <a:gd name="connsiteX224" fmla="*/ 2174180 w 12192000"/>
              <a:gd name="connsiteY224" fmla="*/ 117121 h 1163932"/>
              <a:gd name="connsiteX225" fmla="*/ 2214259 w 12192000"/>
              <a:gd name="connsiteY225" fmla="*/ 116974 h 1163932"/>
              <a:gd name="connsiteX226" fmla="*/ 2264911 w 12192000"/>
              <a:gd name="connsiteY226" fmla="*/ 108071 h 1163932"/>
              <a:gd name="connsiteX227" fmla="*/ 2298963 w 12192000"/>
              <a:gd name="connsiteY227" fmla="*/ 107788 h 1163932"/>
              <a:gd name="connsiteX228" fmla="*/ 2454058 w 12192000"/>
              <a:gd name="connsiteY228" fmla="*/ 73698 h 1163932"/>
              <a:gd name="connsiteX229" fmla="*/ 2534188 w 12192000"/>
              <a:gd name="connsiteY229" fmla="*/ 70162 h 1163932"/>
              <a:gd name="connsiteX230" fmla="*/ 2616912 w 12192000"/>
              <a:gd name="connsiteY230" fmla="*/ 51189 h 1163932"/>
              <a:gd name="connsiteX231" fmla="*/ 2698592 w 12192000"/>
              <a:gd name="connsiteY231" fmla="*/ 42305 h 1163932"/>
              <a:gd name="connsiteX232" fmla="*/ 2891953 w 12192000"/>
              <a:gd name="connsiteY232" fmla="*/ 34973 h 1163932"/>
              <a:gd name="connsiteX233" fmla="*/ 2955508 w 12192000"/>
              <a:gd name="connsiteY233" fmla="*/ 929 h 1163932"/>
              <a:gd name="connsiteX0" fmla="*/ 2955508 w 12192000"/>
              <a:gd name="connsiteY0" fmla="*/ 929 h 1163932"/>
              <a:gd name="connsiteX1" fmla="*/ 2973472 w 12192000"/>
              <a:gd name="connsiteY1" fmla="*/ 2369 h 1163932"/>
              <a:gd name="connsiteX2" fmla="*/ 3052621 w 12192000"/>
              <a:gd name="connsiteY2" fmla="*/ 14030 h 1163932"/>
              <a:gd name="connsiteX3" fmla="*/ 3145220 w 12192000"/>
              <a:gd name="connsiteY3" fmla="*/ 16277 h 1163932"/>
              <a:gd name="connsiteX4" fmla="*/ 3233309 w 12192000"/>
              <a:gd name="connsiteY4" fmla="*/ 8968 h 1163932"/>
              <a:gd name="connsiteX5" fmla="*/ 3320851 w 12192000"/>
              <a:gd name="connsiteY5" fmla="*/ 18902 h 1163932"/>
              <a:gd name="connsiteX6" fmla="*/ 3394552 w 12192000"/>
              <a:gd name="connsiteY6" fmla="*/ 38279 h 1163932"/>
              <a:gd name="connsiteX7" fmla="*/ 3462252 w 12192000"/>
              <a:gd name="connsiteY7" fmla="*/ 68646 h 1163932"/>
              <a:gd name="connsiteX8" fmla="*/ 3504799 w 12192000"/>
              <a:gd name="connsiteY8" fmla="*/ 93363 h 1163932"/>
              <a:gd name="connsiteX9" fmla="*/ 3568807 w 12192000"/>
              <a:gd name="connsiteY9" fmla="*/ 84557 h 1163932"/>
              <a:gd name="connsiteX10" fmla="*/ 3571993 w 12192000"/>
              <a:gd name="connsiteY10" fmla="*/ 87105 h 1163932"/>
              <a:gd name="connsiteX11" fmla="*/ 3590879 w 12192000"/>
              <a:gd name="connsiteY11" fmla="*/ 100115 h 1163932"/>
              <a:gd name="connsiteX12" fmla="*/ 3623973 w 12192000"/>
              <a:gd name="connsiteY12" fmla="*/ 93084 h 1163932"/>
              <a:gd name="connsiteX13" fmla="*/ 3636728 w 12192000"/>
              <a:gd name="connsiteY13" fmla="*/ 98019 h 1163932"/>
              <a:gd name="connsiteX14" fmla="*/ 3676976 w 12192000"/>
              <a:gd name="connsiteY14" fmla="*/ 96600 h 1163932"/>
              <a:gd name="connsiteX15" fmla="*/ 3722653 w 12192000"/>
              <a:gd name="connsiteY15" fmla="*/ 115363 h 1163932"/>
              <a:gd name="connsiteX16" fmla="*/ 3775112 w 12192000"/>
              <a:gd name="connsiteY16" fmla="*/ 98970 h 1163932"/>
              <a:gd name="connsiteX17" fmla="*/ 3932956 w 12192000"/>
              <a:gd name="connsiteY17" fmla="*/ 122337 h 1163932"/>
              <a:gd name="connsiteX18" fmla="*/ 4100593 w 12192000"/>
              <a:gd name="connsiteY18" fmla="*/ 163834 h 1163932"/>
              <a:gd name="connsiteX19" fmla="*/ 4316364 w 12192000"/>
              <a:gd name="connsiteY19" fmla="*/ 177453 h 1163932"/>
              <a:gd name="connsiteX20" fmla="*/ 4387387 w 12192000"/>
              <a:gd name="connsiteY20" fmla="*/ 164360 h 1163932"/>
              <a:gd name="connsiteX21" fmla="*/ 4427957 w 12192000"/>
              <a:gd name="connsiteY21" fmla="*/ 177526 h 1163932"/>
              <a:gd name="connsiteX22" fmla="*/ 4502291 w 12192000"/>
              <a:gd name="connsiteY22" fmla="*/ 188197 h 1163932"/>
              <a:gd name="connsiteX23" fmla="*/ 4600771 w 12192000"/>
              <a:gd name="connsiteY23" fmla="*/ 212143 h 1163932"/>
              <a:gd name="connsiteX24" fmla="*/ 4644102 w 12192000"/>
              <a:gd name="connsiteY24" fmla="*/ 210363 h 1163932"/>
              <a:gd name="connsiteX25" fmla="*/ 4652752 w 12192000"/>
              <a:gd name="connsiteY25" fmla="*/ 210902 h 1163932"/>
              <a:gd name="connsiteX26" fmla="*/ 4652896 w 12192000"/>
              <a:gd name="connsiteY26" fmla="*/ 211286 h 1163932"/>
              <a:gd name="connsiteX27" fmla="*/ 4685303 w 12192000"/>
              <a:gd name="connsiteY27" fmla="*/ 212939 h 1163932"/>
              <a:gd name="connsiteX28" fmla="*/ 4690886 w 12192000"/>
              <a:gd name="connsiteY28" fmla="*/ 215767 h 1163932"/>
              <a:gd name="connsiteX29" fmla="*/ 4725430 w 12192000"/>
              <a:gd name="connsiteY29" fmla="*/ 238732 h 1163932"/>
              <a:gd name="connsiteX30" fmla="*/ 4800051 w 12192000"/>
              <a:gd name="connsiteY30" fmla="*/ 231099 h 1163932"/>
              <a:gd name="connsiteX31" fmla="*/ 4875115 w 12192000"/>
              <a:gd name="connsiteY31" fmla="*/ 264350 h 1163932"/>
              <a:gd name="connsiteX32" fmla="*/ 4936450 w 12192000"/>
              <a:gd name="connsiteY32" fmla="*/ 280902 h 1163932"/>
              <a:gd name="connsiteX33" fmla="*/ 5030961 w 12192000"/>
              <a:gd name="connsiteY33" fmla="*/ 305912 h 1163932"/>
              <a:gd name="connsiteX34" fmla="*/ 5082734 w 12192000"/>
              <a:gd name="connsiteY34" fmla="*/ 308581 h 1163932"/>
              <a:gd name="connsiteX35" fmla="*/ 5138799 w 12192000"/>
              <a:gd name="connsiteY35" fmla="*/ 303800 h 1163932"/>
              <a:gd name="connsiteX36" fmla="*/ 5259695 w 12192000"/>
              <a:gd name="connsiteY36" fmla="*/ 330476 h 1163932"/>
              <a:gd name="connsiteX37" fmla="*/ 5359642 w 12192000"/>
              <a:gd name="connsiteY37" fmla="*/ 340575 h 1163932"/>
              <a:gd name="connsiteX38" fmla="*/ 5372918 w 12192000"/>
              <a:gd name="connsiteY38" fmla="*/ 336834 h 1163932"/>
              <a:gd name="connsiteX39" fmla="*/ 5396084 w 12192000"/>
              <a:gd name="connsiteY39" fmla="*/ 328268 h 1163932"/>
              <a:gd name="connsiteX40" fmla="*/ 5414292 w 12192000"/>
              <a:gd name="connsiteY40" fmla="*/ 320863 h 1163932"/>
              <a:gd name="connsiteX41" fmla="*/ 5487276 w 12192000"/>
              <a:gd name="connsiteY41" fmla="*/ 307350 h 1163932"/>
              <a:gd name="connsiteX42" fmla="*/ 5612716 w 12192000"/>
              <a:gd name="connsiteY42" fmla="*/ 308118 h 1163932"/>
              <a:gd name="connsiteX43" fmla="*/ 5864813 w 12192000"/>
              <a:gd name="connsiteY43" fmla="*/ 257852 h 1163932"/>
              <a:gd name="connsiteX44" fmla="*/ 6151392 w 12192000"/>
              <a:gd name="connsiteY44" fmla="*/ 225732 h 1163932"/>
              <a:gd name="connsiteX45" fmla="*/ 6209396 w 12192000"/>
              <a:gd name="connsiteY45" fmla="*/ 220469 h 1163932"/>
              <a:gd name="connsiteX46" fmla="*/ 6269898 w 12192000"/>
              <a:gd name="connsiteY46" fmla="*/ 226300 h 1163932"/>
              <a:gd name="connsiteX47" fmla="*/ 6297029 w 12192000"/>
              <a:gd name="connsiteY47" fmla="*/ 224230 h 1163932"/>
              <a:gd name="connsiteX48" fmla="*/ 6352373 w 12192000"/>
              <a:gd name="connsiteY48" fmla="*/ 209161 h 1163932"/>
              <a:gd name="connsiteX49" fmla="*/ 6353759 w 12192000"/>
              <a:gd name="connsiteY49" fmla="*/ 209135 h 1163932"/>
              <a:gd name="connsiteX50" fmla="*/ 6363346 w 12192000"/>
              <a:gd name="connsiteY50" fmla="*/ 196700 h 1163932"/>
              <a:gd name="connsiteX51" fmla="*/ 6400681 w 12192000"/>
              <a:gd name="connsiteY51" fmla="*/ 204402 h 1163932"/>
              <a:gd name="connsiteX52" fmla="*/ 6402041 w 12192000"/>
              <a:gd name="connsiteY52" fmla="*/ 207073 h 1163932"/>
              <a:gd name="connsiteX53" fmla="*/ 6424912 w 12192000"/>
              <a:gd name="connsiteY53" fmla="*/ 204940 h 1163932"/>
              <a:gd name="connsiteX54" fmla="*/ 6502019 w 12192000"/>
              <a:gd name="connsiteY54" fmla="*/ 198788 h 1163932"/>
              <a:gd name="connsiteX55" fmla="*/ 6518229 w 12192000"/>
              <a:gd name="connsiteY55" fmla="*/ 197839 h 1163932"/>
              <a:gd name="connsiteX56" fmla="*/ 6519089 w 12192000"/>
              <a:gd name="connsiteY56" fmla="*/ 198274 h 1163932"/>
              <a:gd name="connsiteX57" fmla="*/ 6561047 w 12192000"/>
              <a:gd name="connsiteY57" fmla="*/ 182276 h 1163932"/>
              <a:gd name="connsiteX58" fmla="*/ 6595639 w 12192000"/>
              <a:gd name="connsiteY58" fmla="*/ 174596 h 1163932"/>
              <a:gd name="connsiteX59" fmla="*/ 6692265 w 12192000"/>
              <a:gd name="connsiteY59" fmla="*/ 171261 h 1163932"/>
              <a:gd name="connsiteX60" fmla="*/ 6697219 w 12192000"/>
              <a:gd name="connsiteY60" fmla="*/ 171733 h 1163932"/>
              <a:gd name="connsiteX61" fmla="*/ 6713656 w 12192000"/>
              <a:gd name="connsiteY61" fmla="*/ 160032 h 1163932"/>
              <a:gd name="connsiteX62" fmla="*/ 6714383 w 12192000"/>
              <a:gd name="connsiteY62" fmla="*/ 156857 h 1163932"/>
              <a:gd name="connsiteX63" fmla="*/ 6774793 w 12192000"/>
              <a:gd name="connsiteY63" fmla="*/ 166145 h 1163932"/>
              <a:gd name="connsiteX64" fmla="*/ 6782112 w 12192000"/>
              <a:gd name="connsiteY64" fmla="*/ 161687 h 1163932"/>
              <a:gd name="connsiteX65" fmla="*/ 6822392 w 12192000"/>
              <a:gd name="connsiteY65" fmla="*/ 175020 h 1163932"/>
              <a:gd name="connsiteX66" fmla="*/ 6842719 w 12192000"/>
              <a:gd name="connsiteY66" fmla="*/ 178025 h 1163932"/>
              <a:gd name="connsiteX67" fmla="*/ 6878958 w 12192000"/>
              <a:gd name="connsiteY67" fmla="*/ 187256 h 1163932"/>
              <a:gd name="connsiteX68" fmla="*/ 6881972 w 12192000"/>
              <a:gd name="connsiteY68" fmla="*/ 184277 h 1163932"/>
              <a:gd name="connsiteX69" fmla="*/ 6889133 w 12192000"/>
              <a:gd name="connsiteY69" fmla="*/ 187492 h 1163932"/>
              <a:gd name="connsiteX70" fmla="*/ 6894439 w 12192000"/>
              <a:gd name="connsiteY70" fmla="*/ 184074 h 1163932"/>
              <a:gd name="connsiteX71" fmla="*/ 6900419 w 12192000"/>
              <a:gd name="connsiteY71" fmla="*/ 185342 h 1163932"/>
              <a:gd name="connsiteX72" fmla="*/ 6963220 w 12192000"/>
              <a:gd name="connsiteY72" fmla="*/ 173736 h 1163932"/>
              <a:gd name="connsiteX73" fmla="*/ 6976706 w 12192000"/>
              <a:gd name="connsiteY73" fmla="*/ 177326 h 1163932"/>
              <a:gd name="connsiteX74" fmla="*/ 6987064 w 12192000"/>
              <a:gd name="connsiteY74" fmla="*/ 166834 h 1163932"/>
              <a:gd name="connsiteX75" fmla="*/ 7030230 w 12192000"/>
              <a:gd name="connsiteY75" fmla="*/ 166147 h 1163932"/>
              <a:gd name="connsiteX76" fmla="*/ 7045014 w 12192000"/>
              <a:gd name="connsiteY76" fmla="*/ 175533 h 1163932"/>
              <a:gd name="connsiteX77" fmla="*/ 7058714 w 12192000"/>
              <a:gd name="connsiteY77" fmla="*/ 182424 h 1163932"/>
              <a:gd name="connsiteX78" fmla="*/ 7060499 w 12192000"/>
              <a:gd name="connsiteY78" fmla="*/ 182495 h 1163932"/>
              <a:gd name="connsiteX79" fmla="*/ 7078430 w 12192000"/>
              <a:gd name="connsiteY79" fmla="*/ 183225 h 1163932"/>
              <a:gd name="connsiteX80" fmla="*/ 7176563 w 12192000"/>
              <a:gd name="connsiteY80" fmla="*/ 179676 h 1163932"/>
              <a:gd name="connsiteX81" fmla="*/ 7205529 w 12192000"/>
              <a:gd name="connsiteY81" fmla="*/ 187443 h 1163932"/>
              <a:gd name="connsiteX82" fmla="*/ 7310118 w 12192000"/>
              <a:gd name="connsiteY82" fmla="*/ 169037 h 1163932"/>
              <a:gd name="connsiteX83" fmla="*/ 7673859 w 12192000"/>
              <a:gd name="connsiteY83" fmla="*/ 156768 h 1163932"/>
              <a:gd name="connsiteX84" fmla="*/ 7692748 w 12192000"/>
              <a:gd name="connsiteY84" fmla="*/ 167969 h 1163932"/>
              <a:gd name="connsiteX85" fmla="*/ 7756672 w 12192000"/>
              <a:gd name="connsiteY85" fmla="*/ 163804 h 1163932"/>
              <a:gd name="connsiteX86" fmla="*/ 7974189 w 12192000"/>
              <a:gd name="connsiteY86" fmla="*/ 161251 h 1163932"/>
              <a:gd name="connsiteX87" fmla="*/ 8101969 w 12192000"/>
              <a:gd name="connsiteY87" fmla="*/ 150927 h 1163932"/>
              <a:gd name="connsiteX88" fmla="*/ 8106826 w 12192000"/>
              <a:gd name="connsiteY88" fmla="*/ 146285 h 1163932"/>
              <a:gd name="connsiteX89" fmla="*/ 8162058 w 12192000"/>
              <a:gd name="connsiteY89" fmla="*/ 103136 h 1163932"/>
              <a:gd name="connsiteX90" fmla="*/ 8184568 w 12192000"/>
              <a:gd name="connsiteY90" fmla="*/ 100422 h 1163932"/>
              <a:gd name="connsiteX91" fmla="*/ 8228227 w 12192000"/>
              <a:gd name="connsiteY91" fmla="*/ 112404 h 1163932"/>
              <a:gd name="connsiteX92" fmla="*/ 8237963 w 12192000"/>
              <a:gd name="connsiteY92" fmla="*/ 113428 h 1163932"/>
              <a:gd name="connsiteX93" fmla="*/ 8248358 w 12192000"/>
              <a:gd name="connsiteY93" fmla="*/ 112494 h 1163932"/>
              <a:gd name="connsiteX94" fmla="*/ 8249309 w 12192000"/>
              <a:gd name="connsiteY94" fmla="*/ 113130 h 1163932"/>
              <a:gd name="connsiteX95" fmla="*/ 8249997 w 12192000"/>
              <a:gd name="connsiteY95" fmla="*/ 112347 h 1163932"/>
              <a:gd name="connsiteX96" fmla="*/ 8272162 w 12192000"/>
              <a:gd name="connsiteY96" fmla="*/ 110356 h 1163932"/>
              <a:gd name="connsiteX97" fmla="*/ 8292349 w 12192000"/>
              <a:gd name="connsiteY97" fmla="*/ 103912 h 1163932"/>
              <a:gd name="connsiteX98" fmla="*/ 8292491 w 12192000"/>
              <a:gd name="connsiteY98" fmla="*/ 103935 h 1163932"/>
              <a:gd name="connsiteX99" fmla="*/ 8307239 w 12192000"/>
              <a:gd name="connsiteY99" fmla="*/ 101023 h 1163932"/>
              <a:gd name="connsiteX100" fmla="*/ 8339282 w 12192000"/>
              <a:gd name="connsiteY100" fmla="*/ 115374 h 1163932"/>
              <a:gd name="connsiteX101" fmla="*/ 8346156 w 12192000"/>
              <a:gd name="connsiteY101" fmla="*/ 117659 h 1163932"/>
              <a:gd name="connsiteX102" fmla="*/ 8346467 w 12192000"/>
              <a:gd name="connsiteY102" fmla="*/ 117456 h 1163932"/>
              <a:gd name="connsiteX103" fmla="*/ 8354069 w 12192000"/>
              <a:gd name="connsiteY103" fmla="*/ 119374 h 1163932"/>
              <a:gd name="connsiteX104" fmla="*/ 8358687 w 12192000"/>
              <a:gd name="connsiteY104" fmla="*/ 121825 h 1163932"/>
              <a:gd name="connsiteX105" fmla="*/ 8433385 w 12192000"/>
              <a:gd name="connsiteY105" fmla="*/ 106101 h 1163932"/>
              <a:gd name="connsiteX106" fmla="*/ 8533779 w 12192000"/>
              <a:gd name="connsiteY106" fmla="*/ 104806 h 1163932"/>
              <a:gd name="connsiteX107" fmla="*/ 8632833 w 12192000"/>
              <a:gd name="connsiteY107" fmla="*/ 106964 h 1163932"/>
              <a:gd name="connsiteX108" fmla="*/ 8668523 w 12192000"/>
              <a:gd name="connsiteY108" fmla="*/ 109411 h 1163932"/>
              <a:gd name="connsiteX109" fmla="*/ 8732893 w 12192000"/>
              <a:gd name="connsiteY109" fmla="*/ 106423 h 1163932"/>
              <a:gd name="connsiteX110" fmla="*/ 8764071 w 12192000"/>
              <a:gd name="connsiteY110" fmla="*/ 101019 h 1163932"/>
              <a:gd name="connsiteX111" fmla="*/ 8767004 w 12192000"/>
              <a:gd name="connsiteY111" fmla="*/ 97951 h 1163932"/>
              <a:gd name="connsiteX112" fmla="*/ 8772553 w 12192000"/>
              <a:gd name="connsiteY112" fmla="*/ 96746 h 1163932"/>
              <a:gd name="connsiteX113" fmla="*/ 8787201 w 12192000"/>
              <a:gd name="connsiteY113" fmla="*/ 98465 h 1163932"/>
              <a:gd name="connsiteX114" fmla="*/ 8792624 w 12192000"/>
              <a:gd name="connsiteY114" fmla="*/ 99935 h 1163932"/>
              <a:gd name="connsiteX115" fmla="*/ 8800741 w 12192000"/>
              <a:gd name="connsiteY115" fmla="*/ 100329 h 1163932"/>
              <a:gd name="connsiteX116" fmla="*/ 8800966 w 12192000"/>
              <a:gd name="connsiteY116" fmla="*/ 100077 h 1163932"/>
              <a:gd name="connsiteX117" fmla="*/ 8808513 w 12192000"/>
              <a:gd name="connsiteY117" fmla="*/ 100962 h 1163932"/>
              <a:gd name="connsiteX118" fmla="*/ 8845110 w 12192000"/>
              <a:gd name="connsiteY118" fmla="*/ 108611 h 1163932"/>
              <a:gd name="connsiteX119" fmla="*/ 8896773 w 12192000"/>
              <a:gd name="connsiteY119" fmla="*/ 86101 h 1163932"/>
              <a:gd name="connsiteX120" fmla="*/ 8917529 w 12192000"/>
              <a:gd name="connsiteY120" fmla="*/ 82805 h 1163932"/>
              <a:gd name="connsiteX121" fmla="*/ 8929546 w 12192000"/>
              <a:gd name="connsiteY121" fmla="*/ 78543 h 1163932"/>
              <a:gd name="connsiteX122" fmla="*/ 9026654 w 12192000"/>
              <a:gd name="connsiteY122" fmla="*/ 99852 h 1163932"/>
              <a:gd name="connsiteX123" fmla="*/ 9040737 w 12192000"/>
              <a:gd name="connsiteY123" fmla="*/ 105786 h 1163932"/>
              <a:gd name="connsiteX124" fmla="*/ 9052026 w 12192000"/>
              <a:gd name="connsiteY124" fmla="*/ 115808 h 1163932"/>
              <a:gd name="connsiteX125" fmla="*/ 9203241 w 12192000"/>
              <a:gd name="connsiteY125" fmla="*/ 118145 h 1163932"/>
              <a:gd name="connsiteX126" fmla="*/ 9415584 w 12192000"/>
              <a:gd name="connsiteY126" fmla="*/ 163588 h 1163932"/>
              <a:gd name="connsiteX127" fmla="*/ 9505102 w 12192000"/>
              <a:gd name="connsiteY127" fmla="*/ 147474 h 1163932"/>
              <a:gd name="connsiteX128" fmla="*/ 9643040 w 12192000"/>
              <a:gd name="connsiteY128" fmla="*/ 164665 h 1163932"/>
              <a:gd name="connsiteX129" fmla="*/ 9762999 w 12192000"/>
              <a:gd name="connsiteY129" fmla="*/ 169055 h 1163932"/>
              <a:gd name="connsiteX130" fmla="*/ 9776183 w 12192000"/>
              <a:gd name="connsiteY130" fmla="*/ 168623 h 1163932"/>
              <a:gd name="connsiteX131" fmla="*/ 9780532 w 12192000"/>
              <a:gd name="connsiteY131" fmla="*/ 162255 h 1163932"/>
              <a:gd name="connsiteX132" fmla="*/ 9824924 w 12192000"/>
              <a:gd name="connsiteY132" fmla="*/ 158079 h 1163932"/>
              <a:gd name="connsiteX133" fmla="*/ 9910588 w 12192000"/>
              <a:gd name="connsiteY133" fmla="*/ 160759 h 1163932"/>
              <a:gd name="connsiteX134" fmla="*/ 9924173 w 12192000"/>
              <a:gd name="connsiteY134" fmla="*/ 165023 h 1163932"/>
              <a:gd name="connsiteX135" fmla="*/ 10010969 w 12192000"/>
              <a:gd name="connsiteY135" fmla="*/ 162234 h 1163932"/>
              <a:gd name="connsiteX136" fmla="*/ 10070699 w 12192000"/>
              <a:gd name="connsiteY136" fmla="*/ 164286 h 1163932"/>
              <a:gd name="connsiteX137" fmla="*/ 10083825 w 12192000"/>
              <a:gd name="connsiteY137" fmla="*/ 168444 h 1163932"/>
              <a:gd name="connsiteX138" fmla="*/ 10097932 w 12192000"/>
              <a:gd name="connsiteY138" fmla="*/ 161160 h 1163932"/>
              <a:gd name="connsiteX139" fmla="*/ 10101779 w 12192000"/>
              <a:gd name="connsiteY139" fmla="*/ 155488 h 1163932"/>
              <a:gd name="connsiteX140" fmla="*/ 10149437 w 12192000"/>
              <a:gd name="connsiteY140" fmla="*/ 158598 h 1163932"/>
              <a:gd name="connsiteX141" fmla="*/ 10155104 w 12192000"/>
              <a:gd name="connsiteY141" fmla="*/ 158045 h 1163932"/>
              <a:gd name="connsiteX142" fmla="*/ 10250982 w 12192000"/>
              <a:gd name="connsiteY142" fmla="*/ 135074 h 1163932"/>
              <a:gd name="connsiteX143" fmla="*/ 10343301 w 12192000"/>
              <a:gd name="connsiteY143" fmla="*/ 97316 h 1163932"/>
              <a:gd name="connsiteX144" fmla="*/ 10366625 w 12192000"/>
              <a:gd name="connsiteY144" fmla="*/ 85860 h 1163932"/>
              <a:gd name="connsiteX145" fmla="*/ 10433505 w 12192000"/>
              <a:gd name="connsiteY145" fmla="*/ 71432 h 1163932"/>
              <a:gd name="connsiteX146" fmla="*/ 10547510 w 12192000"/>
              <a:gd name="connsiteY146" fmla="*/ 53678 h 1163932"/>
              <a:gd name="connsiteX147" fmla="*/ 10588150 w 12192000"/>
              <a:gd name="connsiteY147" fmla="*/ 38719 h 1163932"/>
              <a:gd name="connsiteX148" fmla="*/ 10589457 w 12192000"/>
              <a:gd name="connsiteY148" fmla="*/ 31728 h 1163932"/>
              <a:gd name="connsiteX149" fmla="*/ 10699976 w 12192000"/>
              <a:gd name="connsiteY149" fmla="*/ 49777 h 1163932"/>
              <a:gd name="connsiteX150" fmla="*/ 10812237 w 12192000"/>
              <a:gd name="connsiteY150" fmla="*/ 52759 h 1163932"/>
              <a:gd name="connsiteX151" fmla="*/ 10869837 w 12192000"/>
              <a:gd name="connsiteY151" fmla="*/ 72227 h 1163932"/>
              <a:gd name="connsiteX152" fmla="*/ 10881770 w 12192000"/>
              <a:gd name="connsiteY152" fmla="*/ 80104 h 1163932"/>
              <a:gd name="connsiteX153" fmla="*/ 10896899 w 12192000"/>
              <a:gd name="connsiteY153" fmla="*/ 77163 h 1163932"/>
              <a:gd name="connsiteX154" fmla="*/ 10901748 w 12192000"/>
              <a:gd name="connsiteY154" fmla="*/ 72784 h 1163932"/>
              <a:gd name="connsiteX155" fmla="*/ 10947419 w 12192000"/>
              <a:gd name="connsiteY155" fmla="*/ 89748 h 1163932"/>
              <a:gd name="connsiteX156" fmla="*/ 10953034 w 12192000"/>
              <a:gd name="connsiteY156" fmla="*/ 90870 h 1163932"/>
              <a:gd name="connsiteX157" fmla="*/ 10992070 w 12192000"/>
              <a:gd name="connsiteY157" fmla="*/ 95273 h 1163932"/>
              <a:gd name="connsiteX158" fmla="*/ 11112372 w 12192000"/>
              <a:gd name="connsiteY158" fmla="*/ 88679 h 1163932"/>
              <a:gd name="connsiteX159" fmla="*/ 11147719 w 12192000"/>
              <a:gd name="connsiteY159" fmla="*/ 86992 h 1163932"/>
              <a:gd name="connsiteX160" fmla="*/ 11172617 w 12192000"/>
              <a:gd name="connsiteY160" fmla="*/ 82697 h 1163932"/>
              <a:gd name="connsiteX161" fmla="*/ 11240397 w 12192000"/>
              <a:gd name="connsiteY161" fmla="*/ 88262 h 1163932"/>
              <a:gd name="connsiteX162" fmla="*/ 11270034 w 12192000"/>
              <a:gd name="connsiteY162" fmla="*/ 98379 h 1163932"/>
              <a:gd name="connsiteX163" fmla="*/ 11293091 w 12192000"/>
              <a:gd name="connsiteY163" fmla="*/ 98474 h 1163932"/>
              <a:gd name="connsiteX164" fmla="*/ 11310949 w 12192000"/>
              <a:gd name="connsiteY164" fmla="*/ 104274 h 1163932"/>
              <a:gd name="connsiteX165" fmla="*/ 11345279 w 12192000"/>
              <a:gd name="connsiteY165" fmla="*/ 101883 h 1163932"/>
              <a:gd name="connsiteX166" fmla="*/ 11354597 w 12192000"/>
              <a:gd name="connsiteY166" fmla="*/ 104385 h 1163932"/>
              <a:gd name="connsiteX167" fmla="*/ 11367725 w 12192000"/>
              <a:gd name="connsiteY167" fmla="*/ 104431 h 1163932"/>
              <a:gd name="connsiteX168" fmla="*/ 11399832 w 12192000"/>
              <a:gd name="connsiteY168" fmla="*/ 117048 h 1163932"/>
              <a:gd name="connsiteX169" fmla="*/ 11487595 w 12192000"/>
              <a:gd name="connsiteY169" fmla="*/ 158754 h 1163932"/>
              <a:gd name="connsiteX170" fmla="*/ 11590850 w 12192000"/>
              <a:gd name="connsiteY170" fmla="*/ 244984 h 1163932"/>
              <a:gd name="connsiteX171" fmla="*/ 11736204 w 12192000"/>
              <a:gd name="connsiteY171" fmla="*/ 283941 h 1163932"/>
              <a:gd name="connsiteX172" fmla="*/ 11760331 w 12192000"/>
              <a:gd name="connsiteY172" fmla="*/ 298368 h 1163932"/>
              <a:gd name="connsiteX173" fmla="*/ 11819139 w 12192000"/>
              <a:gd name="connsiteY173" fmla="*/ 310575 h 1163932"/>
              <a:gd name="connsiteX174" fmla="*/ 11821967 w 12192000"/>
              <a:gd name="connsiteY174" fmla="*/ 312222 h 1163932"/>
              <a:gd name="connsiteX175" fmla="*/ 11847125 w 12192000"/>
              <a:gd name="connsiteY175" fmla="*/ 303833 h 1163932"/>
              <a:gd name="connsiteX176" fmla="*/ 11980134 w 12192000"/>
              <a:gd name="connsiteY176" fmla="*/ 328343 h 1163932"/>
              <a:gd name="connsiteX177" fmla="*/ 12174576 w 12192000"/>
              <a:gd name="connsiteY177" fmla="*/ 382540 h 1163932"/>
              <a:gd name="connsiteX178" fmla="*/ 12192000 w 12192000"/>
              <a:gd name="connsiteY178" fmla="*/ 385665 h 1163932"/>
              <a:gd name="connsiteX179" fmla="*/ 12192000 w 12192000"/>
              <a:gd name="connsiteY179" fmla="*/ 1163932 h 1163932"/>
              <a:gd name="connsiteX180" fmla="*/ 0 w 12192000"/>
              <a:gd name="connsiteY180" fmla="*/ 1163932 h 1163932"/>
              <a:gd name="connsiteX181" fmla="*/ 0 w 12192000"/>
              <a:gd name="connsiteY181" fmla="*/ 489977 h 1163932"/>
              <a:gd name="connsiteX182" fmla="*/ 5331 w 12192000"/>
              <a:gd name="connsiteY182" fmla="*/ 489229 h 1163932"/>
              <a:gd name="connsiteX183" fmla="*/ 39902 w 12192000"/>
              <a:gd name="connsiteY183" fmla="*/ 478716 h 1163932"/>
              <a:gd name="connsiteX184" fmla="*/ 117880 w 12192000"/>
              <a:gd name="connsiteY184" fmla="*/ 427388 h 1163932"/>
              <a:gd name="connsiteX185" fmla="*/ 238140 w 12192000"/>
              <a:gd name="connsiteY185" fmla="*/ 385729 h 1163932"/>
              <a:gd name="connsiteX186" fmla="*/ 249589 w 12192000"/>
              <a:gd name="connsiteY186" fmla="*/ 385949 h 1163932"/>
              <a:gd name="connsiteX187" fmla="*/ 296963 w 12192000"/>
              <a:gd name="connsiteY187" fmla="*/ 362534 h 1163932"/>
              <a:gd name="connsiteX188" fmla="*/ 339235 w 12192000"/>
              <a:gd name="connsiteY188" fmla="*/ 330857 h 1163932"/>
              <a:gd name="connsiteX189" fmla="*/ 447152 w 12192000"/>
              <a:gd name="connsiteY189" fmla="*/ 333855 h 1163932"/>
              <a:gd name="connsiteX190" fmla="*/ 475247 w 12192000"/>
              <a:gd name="connsiteY190" fmla="*/ 343146 h 1163932"/>
              <a:gd name="connsiteX191" fmla="*/ 477967 w 12192000"/>
              <a:gd name="connsiteY191" fmla="*/ 344392 h 1163932"/>
              <a:gd name="connsiteX192" fmla="*/ 527683 w 12192000"/>
              <a:gd name="connsiteY192" fmla="*/ 339655 h 1163932"/>
              <a:gd name="connsiteX193" fmla="*/ 703732 w 12192000"/>
              <a:gd name="connsiteY193" fmla="*/ 323031 h 1163932"/>
              <a:gd name="connsiteX194" fmla="*/ 853391 w 12192000"/>
              <a:gd name="connsiteY194" fmla="*/ 310023 h 1163932"/>
              <a:gd name="connsiteX195" fmla="*/ 925332 w 12192000"/>
              <a:gd name="connsiteY195" fmla="*/ 305118 h 1163932"/>
              <a:gd name="connsiteX196" fmla="*/ 941286 w 12192000"/>
              <a:gd name="connsiteY196" fmla="*/ 295364 h 1163932"/>
              <a:gd name="connsiteX197" fmla="*/ 950845 w 12192000"/>
              <a:gd name="connsiteY197" fmla="*/ 293027 h 1163932"/>
              <a:gd name="connsiteX198" fmla="*/ 953292 w 12192000"/>
              <a:gd name="connsiteY198" fmla="*/ 287324 h 1163932"/>
              <a:gd name="connsiteX199" fmla="*/ 967499 w 12192000"/>
              <a:gd name="connsiteY199" fmla="*/ 280192 h 1163932"/>
              <a:gd name="connsiteX200" fmla="*/ 985161 w 12192000"/>
              <a:gd name="connsiteY200" fmla="*/ 277297 h 1163932"/>
              <a:gd name="connsiteX201" fmla="*/ 1069267 w 12192000"/>
              <a:gd name="connsiteY201" fmla="*/ 269198 h 1163932"/>
              <a:gd name="connsiteX202" fmla="*/ 1138407 w 12192000"/>
              <a:gd name="connsiteY202" fmla="*/ 252999 h 1163932"/>
              <a:gd name="connsiteX203" fmla="*/ 1164931 w 12192000"/>
              <a:gd name="connsiteY203" fmla="*/ 245054 h 1163932"/>
              <a:gd name="connsiteX204" fmla="*/ 1211622 w 12192000"/>
              <a:gd name="connsiteY204" fmla="*/ 227108 h 1163932"/>
              <a:gd name="connsiteX205" fmla="*/ 1274567 w 12192000"/>
              <a:gd name="connsiteY205" fmla="*/ 209812 h 1163932"/>
              <a:gd name="connsiteX206" fmla="*/ 1325029 w 12192000"/>
              <a:gd name="connsiteY206" fmla="*/ 214369 h 1163932"/>
              <a:gd name="connsiteX207" fmla="*/ 1356805 w 12192000"/>
              <a:gd name="connsiteY207" fmla="*/ 210054 h 1163932"/>
              <a:gd name="connsiteX208" fmla="*/ 1468752 w 12192000"/>
              <a:gd name="connsiteY208" fmla="*/ 221036 h 1163932"/>
              <a:gd name="connsiteX209" fmla="*/ 1650750 w 12192000"/>
              <a:gd name="connsiteY209" fmla="*/ 171522 h 1163932"/>
              <a:gd name="connsiteX210" fmla="*/ 1655056 w 12192000"/>
              <a:gd name="connsiteY210" fmla="*/ 178538 h 1163932"/>
              <a:gd name="connsiteX211" fmla="*/ 1683220 w 12192000"/>
              <a:gd name="connsiteY211" fmla="*/ 176084 h 1163932"/>
              <a:gd name="connsiteX212" fmla="*/ 1685599 w 12192000"/>
              <a:gd name="connsiteY212" fmla="*/ 171820 h 1163932"/>
              <a:gd name="connsiteX213" fmla="*/ 1689230 w 12192000"/>
              <a:gd name="connsiteY213" fmla="*/ 171091 h 1163932"/>
              <a:gd name="connsiteX214" fmla="*/ 1691052 w 12192000"/>
              <a:gd name="connsiteY214" fmla="*/ 175010 h 1163932"/>
              <a:gd name="connsiteX215" fmla="*/ 1735783 w 12192000"/>
              <a:gd name="connsiteY215" fmla="*/ 183832 h 1163932"/>
              <a:gd name="connsiteX216" fmla="*/ 1797102 w 12192000"/>
              <a:gd name="connsiteY216" fmla="*/ 188721 h 1163932"/>
              <a:gd name="connsiteX217" fmla="*/ 1845638 w 12192000"/>
              <a:gd name="connsiteY217" fmla="*/ 170206 h 1163932"/>
              <a:gd name="connsiteX218" fmla="*/ 1848980 w 12192000"/>
              <a:gd name="connsiteY218" fmla="*/ 173948 h 1163932"/>
              <a:gd name="connsiteX219" fmla="*/ 1880587 w 12192000"/>
              <a:gd name="connsiteY219" fmla="*/ 171938 h 1163932"/>
              <a:gd name="connsiteX220" fmla="*/ 1995803 w 12192000"/>
              <a:gd name="connsiteY220" fmla="*/ 138279 h 1163932"/>
              <a:gd name="connsiteX221" fmla="*/ 2057448 w 12192000"/>
              <a:gd name="connsiteY221" fmla="*/ 135082 h 1163932"/>
              <a:gd name="connsiteX222" fmla="*/ 2119088 w 12192000"/>
              <a:gd name="connsiteY222" fmla="*/ 119940 h 1163932"/>
              <a:gd name="connsiteX223" fmla="*/ 2138831 w 12192000"/>
              <a:gd name="connsiteY223" fmla="*/ 122626 h 1163932"/>
              <a:gd name="connsiteX224" fmla="*/ 2174180 w 12192000"/>
              <a:gd name="connsiteY224" fmla="*/ 117121 h 1163932"/>
              <a:gd name="connsiteX225" fmla="*/ 2214259 w 12192000"/>
              <a:gd name="connsiteY225" fmla="*/ 116974 h 1163932"/>
              <a:gd name="connsiteX226" fmla="*/ 2264911 w 12192000"/>
              <a:gd name="connsiteY226" fmla="*/ 108071 h 1163932"/>
              <a:gd name="connsiteX227" fmla="*/ 2298963 w 12192000"/>
              <a:gd name="connsiteY227" fmla="*/ 107788 h 1163932"/>
              <a:gd name="connsiteX228" fmla="*/ 2454058 w 12192000"/>
              <a:gd name="connsiteY228" fmla="*/ 73698 h 1163932"/>
              <a:gd name="connsiteX229" fmla="*/ 2534188 w 12192000"/>
              <a:gd name="connsiteY229" fmla="*/ 70162 h 1163932"/>
              <a:gd name="connsiteX230" fmla="*/ 2616912 w 12192000"/>
              <a:gd name="connsiteY230" fmla="*/ 51189 h 1163932"/>
              <a:gd name="connsiteX231" fmla="*/ 2698592 w 12192000"/>
              <a:gd name="connsiteY231" fmla="*/ 42305 h 1163932"/>
              <a:gd name="connsiteX232" fmla="*/ 2891953 w 12192000"/>
              <a:gd name="connsiteY232" fmla="*/ 34973 h 1163932"/>
              <a:gd name="connsiteX233" fmla="*/ 2955508 w 12192000"/>
              <a:gd name="connsiteY233" fmla="*/ 929 h 1163932"/>
              <a:gd name="connsiteX0" fmla="*/ 2955508 w 12192000"/>
              <a:gd name="connsiteY0" fmla="*/ 929 h 1163932"/>
              <a:gd name="connsiteX1" fmla="*/ 2973472 w 12192000"/>
              <a:gd name="connsiteY1" fmla="*/ 2369 h 1163932"/>
              <a:gd name="connsiteX2" fmla="*/ 3052621 w 12192000"/>
              <a:gd name="connsiteY2" fmla="*/ 14030 h 1163932"/>
              <a:gd name="connsiteX3" fmla="*/ 3145220 w 12192000"/>
              <a:gd name="connsiteY3" fmla="*/ 16277 h 1163932"/>
              <a:gd name="connsiteX4" fmla="*/ 3233309 w 12192000"/>
              <a:gd name="connsiteY4" fmla="*/ 8968 h 1163932"/>
              <a:gd name="connsiteX5" fmla="*/ 3320851 w 12192000"/>
              <a:gd name="connsiteY5" fmla="*/ 18902 h 1163932"/>
              <a:gd name="connsiteX6" fmla="*/ 3394552 w 12192000"/>
              <a:gd name="connsiteY6" fmla="*/ 38279 h 1163932"/>
              <a:gd name="connsiteX7" fmla="*/ 3462252 w 12192000"/>
              <a:gd name="connsiteY7" fmla="*/ 68646 h 1163932"/>
              <a:gd name="connsiteX8" fmla="*/ 3504799 w 12192000"/>
              <a:gd name="connsiteY8" fmla="*/ 93363 h 1163932"/>
              <a:gd name="connsiteX9" fmla="*/ 3568807 w 12192000"/>
              <a:gd name="connsiteY9" fmla="*/ 84557 h 1163932"/>
              <a:gd name="connsiteX10" fmla="*/ 3571993 w 12192000"/>
              <a:gd name="connsiteY10" fmla="*/ 87105 h 1163932"/>
              <a:gd name="connsiteX11" fmla="*/ 3590879 w 12192000"/>
              <a:gd name="connsiteY11" fmla="*/ 100115 h 1163932"/>
              <a:gd name="connsiteX12" fmla="*/ 3623973 w 12192000"/>
              <a:gd name="connsiteY12" fmla="*/ 93084 h 1163932"/>
              <a:gd name="connsiteX13" fmla="*/ 3636728 w 12192000"/>
              <a:gd name="connsiteY13" fmla="*/ 98019 h 1163932"/>
              <a:gd name="connsiteX14" fmla="*/ 3676976 w 12192000"/>
              <a:gd name="connsiteY14" fmla="*/ 96600 h 1163932"/>
              <a:gd name="connsiteX15" fmla="*/ 3722653 w 12192000"/>
              <a:gd name="connsiteY15" fmla="*/ 115363 h 1163932"/>
              <a:gd name="connsiteX16" fmla="*/ 3775112 w 12192000"/>
              <a:gd name="connsiteY16" fmla="*/ 98970 h 1163932"/>
              <a:gd name="connsiteX17" fmla="*/ 3932956 w 12192000"/>
              <a:gd name="connsiteY17" fmla="*/ 122337 h 1163932"/>
              <a:gd name="connsiteX18" fmla="*/ 4100593 w 12192000"/>
              <a:gd name="connsiteY18" fmla="*/ 163834 h 1163932"/>
              <a:gd name="connsiteX19" fmla="*/ 4316364 w 12192000"/>
              <a:gd name="connsiteY19" fmla="*/ 177453 h 1163932"/>
              <a:gd name="connsiteX20" fmla="*/ 4387387 w 12192000"/>
              <a:gd name="connsiteY20" fmla="*/ 164360 h 1163932"/>
              <a:gd name="connsiteX21" fmla="*/ 4427957 w 12192000"/>
              <a:gd name="connsiteY21" fmla="*/ 177526 h 1163932"/>
              <a:gd name="connsiteX22" fmla="*/ 4502291 w 12192000"/>
              <a:gd name="connsiteY22" fmla="*/ 188197 h 1163932"/>
              <a:gd name="connsiteX23" fmla="*/ 4600771 w 12192000"/>
              <a:gd name="connsiteY23" fmla="*/ 212143 h 1163932"/>
              <a:gd name="connsiteX24" fmla="*/ 4644102 w 12192000"/>
              <a:gd name="connsiteY24" fmla="*/ 210363 h 1163932"/>
              <a:gd name="connsiteX25" fmla="*/ 4652752 w 12192000"/>
              <a:gd name="connsiteY25" fmla="*/ 210902 h 1163932"/>
              <a:gd name="connsiteX26" fmla="*/ 4652896 w 12192000"/>
              <a:gd name="connsiteY26" fmla="*/ 211286 h 1163932"/>
              <a:gd name="connsiteX27" fmla="*/ 4685303 w 12192000"/>
              <a:gd name="connsiteY27" fmla="*/ 212939 h 1163932"/>
              <a:gd name="connsiteX28" fmla="*/ 4690886 w 12192000"/>
              <a:gd name="connsiteY28" fmla="*/ 215767 h 1163932"/>
              <a:gd name="connsiteX29" fmla="*/ 4725430 w 12192000"/>
              <a:gd name="connsiteY29" fmla="*/ 238732 h 1163932"/>
              <a:gd name="connsiteX30" fmla="*/ 4800051 w 12192000"/>
              <a:gd name="connsiteY30" fmla="*/ 231099 h 1163932"/>
              <a:gd name="connsiteX31" fmla="*/ 4875115 w 12192000"/>
              <a:gd name="connsiteY31" fmla="*/ 264350 h 1163932"/>
              <a:gd name="connsiteX32" fmla="*/ 4936450 w 12192000"/>
              <a:gd name="connsiteY32" fmla="*/ 280902 h 1163932"/>
              <a:gd name="connsiteX33" fmla="*/ 5030961 w 12192000"/>
              <a:gd name="connsiteY33" fmla="*/ 305912 h 1163932"/>
              <a:gd name="connsiteX34" fmla="*/ 5082734 w 12192000"/>
              <a:gd name="connsiteY34" fmla="*/ 308581 h 1163932"/>
              <a:gd name="connsiteX35" fmla="*/ 5138799 w 12192000"/>
              <a:gd name="connsiteY35" fmla="*/ 303800 h 1163932"/>
              <a:gd name="connsiteX36" fmla="*/ 5259695 w 12192000"/>
              <a:gd name="connsiteY36" fmla="*/ 330476 h 1163932"/>
              <a:gd name="connsiteX37" fmla="*/ 5359642 w 12192000"/>
              <a:gd name="connsiteY37" fmla="*/ 340575 h 1163932"/>
              <a:gd name="connsiteX38" fmla="*/ 5372918 w 12192000"/>
              <a:gd name="connsiteY38" fmla="*/ 336834 h 1163932"/>
              <a:gd name="connsiteX39" fmla="*/ 5396084 w 12192000"/>
              <a:gd name="connsiteY39" fmla="*/ 328268 h 1163932"/>
              <a:gd name="connsiteX40" fmla="*/ 5414292 w 12192000"/>
              <a:gd name="connsiteY40" fmla="*/ 320863 h 1163932"/>
              <a:gd name="connsiteX41" fmla="*/ 5487276 w 12192000"/>
              <a:gd name="connsiteY41" fmla="*/ 307350 h 1163932"/>
              <a:gd name="connsiteX42" fmla="*/ 5612716 w 12192000"/>
              <a:gd name="connsiteY42" fmla="*/ 308118 h 1163932"/>
              <a:gd name="connsiteX43" fmla="*/ 5864813 w 12192000"/>
              <a:gd name="connsiteY43" fmla="*/ 257852 h 1163932"/>
              <a:gd name="connsiteX44" fmla="*/ 6151392 w 12192000"/>
              <a:gd name="connsiteY44" fmla="*/ 225732 h 1163932"/>
              <a:gd name="connsiteX45" fmla="*/ 6209396 w 12192000"/>
              <a:gd name="connsiteY45" fmla="*/ 220469 h 1163932"/>
              <a:gd name="connsiteX46" fmla="*/ 6269898 w 12192000"/>
              <a:gd name="connsiteY46" fmla="*/ 226300 h 1163932"/>
              <a:gd name="connsiteX47" fmla="*/ 6297029 w 12192000"/>
              <a:gd name="connsiteY47" fmla="*/ 224230 h 1163932"/>
              <a:gd name="connsiteX48" fmla="*/ 6352373 w 12192000"/>
              <a:gd name="connsiteY48" fmla="*/ 209161 h 1163932"/>
              <a:gd name="connsiteX49" fmla="*/ 6353759 w 12192000"/>
              <a:gd name="connsiteY49" fmla="*/ 209135 h 1163932"/>
              <a:gd name="connsiteX50" fmla="*/ 6363346 w 12192000"/>
              <a:gd name="connsiteY50" fmla="*/ 196700 h 1163932"/>
              <a:gd name="connsiteX51" fmla="*/ 6400681 w 12192000"/>
              <a:gd name="connsiteY51" fmla="*/ 204402 h 1163932"/>
              <a:gd name="connsiteX52" fmla="*/ 6402041 w 12192000"/>
              <a:gd name="connsiteY52" fmla="*/ 207073 h 1163932"/>
              <a:gd name="connsiteX53" fmla="*/ 6424912 w 12192000"/>
              <a:gd name="connsiteY53" fmla="*/ 204940 h 1163932"/>
              <a:gd name="connsiteX54" fmla="*/ 6502019 w 12192000"/>
              <a:gd name="connsiteY54" fmla="*/ 198788 h 1163932"/>
              <a:gd name="connsiteX55" fmla="*/ 6518229 w 12192000"/>
              <a:gd name="connsiteY55" fmla="*/ 197839 h 1163932"/>
              <a:gd name="connsiteX56" fmla="*/ 6519089 w 12192000"/>
              <a:gd name="connsiteY56" fmla="*/ 198274 h 1163932"/>
              <a:gd name="connsiteX57" fmla="*/ 6561047 w 12192000"/>
              <a:gd name="connsiteY57" fmla="*/ 182276 h 1163932"/>
              <a:gd name="connsiteX58" fmla="*/ 6595639 w 12192000"/>
              <a:gd name="connsiteY58" fmla="*/ 174596 h 1163932"/>
              <a:gd name="connsiteX59" fmla="*/ 6692265 w 12192000"/>
              <a:gd name="connsiteY59" fmla="*/ 171261 h 1163932"/>
              <a:gd name="connsiteX60" fmla="*/ 6697219 w 12192000"/>
              <a:gd name="connsiteY60" fmla="*/ 171733 h 1163932"/>
              <a:gd name="connsiteX61" fmla="*/ 6713656 w 12192000"/>
              <a:gd name="connsiteY61" fmla="*/ 160032 h 1163932"/>
              <a:gd name="connsiteX62" fmla="*/ 6714383 w 12192000"/>
              <a:gd name="connsiteY62" fmla="*/ 156857 h 1163932"/>
              <a:gd name="connsiteX63" fmla="*/ 6774793 w 12192000"/>
              <a:gd name="connsiteY63" fmla="*/ 166145 h 1163932"/>
              <a:gd name="connsiteX64" fmla="*/ 6782112 w 12192000"/>
              <a:gd name="connsiteY64" fmla="*/ 161687 h 1163932"/>
              <a:gd name="connsiteX65" fmla="*/ 6822392 w 12192000"/>
              <a:gd name="connsiteY65" fmla="*/ 175020 h 1163932"/>
              <a:gd name="connsiteX66" fmla="*/ 6842719 w 12192000"/>
              <a:gd name="connsiteY66" fmla="*/ 178025 h 1163932"/>
              <a:gd name="connsiteX67" fmla="*/ 6878958 w 12192000"/>
              <a:gd name="connsiteY67" fmla="*/ 187256 h 1163932"/>
              <a:gd name="connsiteX68" fmla="*/ 6881972 w 12192000"/>
              <a:gd name="connsiteY68" fmla="*/ 184277 h 1163932"/>
              <a:gd name="connsiteX69" fmla="*/ 6889133 w 12192000"/>
              <a:gd name="connsiteY69" fmla="*/ 187492 h 1163932"/>
              <a:gd name="connsiteX70" fmla="*/ 6894439 w 12192000"/>
              <a:gd name="connsiteY70" fmla="*/ 184074 h 1163932"/>
              <a:gd name="connsiteX71" fmla="*/ 6900419 w 12192000"/>
              <a:gd name="connsiteY71" fmla="*/ 185342 h 1163932"/>
              <a:gd name="connsiteX72" fmla="*/ 6963220 w 12192000"/>
              <a:gd name="connsiteY72" fmla="*/ 173736 h 1163932"/>
              <a:gd name="connsiteX73" fmla="*/ 6976706 w 12192000"/>
              <a:gd name="connsiteY73" fmla="*/ 177326 h 1163932"/>
              <a:gd name="connsiteX74" fmla="*/ 6987064 w 12192000"/>
              <a:gd name="connsiteY74" fmla="*/ 166834 h 1163932"/>
              <a:gd name="connsiteX75" fmla="*/ 7030230 w 12192000"/>
              <a:gd name="connsiteY75" fmla="*/ 166147 h 1163932"/>
              <a:gd name="connsiteX76" fmla="*/ 7045014 w 12192000"/>
              <a:gd name="connsiteY76" fmla="*/ 175533 h 1163932"/>
              <a:gd name="connsiteX77" fmla="*/ 7058714 w 12192000"/>
              <a:gd name="connsiteY77" fmla="*/ 182424 h 1163932"/>
              <a:gd name="connsiteX78" fmla="*/ 7060499 w 12192000"/>
              <a:gd name="connsiteY78" fmla="*/ 182495 h 1163932"/>
              <a:gd name="connsiteX79" fmla="*/ 7078430 w 12192000"/>
              <a:gd name="connsiteY79" fmla="*/ 183225 h 1163932"/>
              <a:gd name="connsiteX80" fmla="*/ 7176563 w 12192000"/>
              <a:gd name="connsiteY80" fmla="*/ 179676 h 1163932"/>
              <a:gd name="connsiteX81" fmla="*/ 7205529 w 12192000"/>
              <a:gd name="connsiteY81" fmla="*/ 187443 h 1163932"/>
              <a:gd name="connsiteX82" fmla="*/ 7310118 w 12192000"/>
              <a:gd name="connsiteY82" fmla="*/ 169037 h 1163932"/>
              <a:gd name="connsiteX83" fmla="*/ 7673859 w 12192000"/>
              <a:gd name="connsiteY83" fmla="*/ 156768 h 1163932"/>
              <a:gd name="connsiteX84" fmla="*/ 7692748 w 12192000"/>
              <a:gd name="connsiteY84" fmla="*/ 167969 h 1163932"/>
              <a:gd name="connsiteX85" fmla="*/ 7756672 w 12192000"/>
              <a:gd name="connsiteY85" fmla="*/ 163804 h 1163932"/>
              <a:gd name="connsiteX86" fmla="*/ 7974189 w 12192000"/>
              <a:gd name="connsiteY86" fmla="*/ 161251 h 1163932"/>
              <a:gd name="connsiteX87" fmla="*/ 8101969 w 12192000"/>
              <a:gd name="connsiteY87" fmla="*/ 150927 h 1163932"/>
              <a:gd name="connsiteX88" fmla="*/ 8106826 w 12192000"/>
              <a:gd name="connsiteY88" fmla="*/ 146285 h 1163932"/>
              <a:gd name="connsiteX89" fmla="*/ 8162058 w 12192000"/>
              <a:gd name="connsiteY89" fmla="*/ 103136 h 1163932"/>
              <a:gd name="connsiteX90" fmla="*/ 8184568 w 12192000"/>
              <a:gd name="connsiteY90" fmla="*/ 100422 h 1163932"/>
              <a:gd name="connsiteX91" fmla="*/ 8228227 w 12192000"/>
              <a:gd name="connsiteY91" fmla="*/ 112404 h 1163932"/>
              <a:gd name="connsiteX92" fmla="*/ 8237963 w 12192000"/>
              <a:gd name="connsiteY92" fmla="*/ 113428 h 1163932"/>
              <a:gd name="connsiteX93" fmla="*/ 8248358 w 12192000"/>
              <a:gd name="connsiteY93" fmla="*/ 112494 h 1163932"/>
              <a:gd name="connsiteX94" fmla="*/ 8249309 w 12192000"/>
              <a:gd name="connsiteY94" fmla="*/ 113130 h 1163932"/>
              <a:gd name="connsiteX95" fmla="*/ 8249997 w 12192000"/>
              <a:gd name="connsiteY95" fmla="*/ 112347 h 1163932"/>
              <a:gd name="connsiteX96" fmla="*/ 8272162 w 12192000"/>
              <a:gd name="connsiteY96" fmla="*/ 110356 h 1163932"/>
              <a:gd name="connsiteX97" fmla="*/ 8292349 w 12192000"/>
              <a:gd name="connsiteY97" fmla="*/ 103912 h 1163932"/>
              <a:gd name="connsiteX98" fmla="*/ 8292491 w 12192000"/>
              <a:gd name="connsiteY98" fmla="*/ 103935 h 1163932"/>
              <a:gd name="connsiteX99" fmla="*/ 8307239 w 12192000"/>
              <a:gd name="connsiteY99" fmla="*/ 101023 h 1163932"/>
              <a:gd name="connsiteX100" fmla="*/ 8339282 w 12192000"/>
              <a:gd name="connsiteY100" fmla="*/ 115374 h 1163932"/>
              <a:gd name="connsiteX101" fmla="*/ 8346156 w 12192000"/>
              <a:gd name="connsiteY101" fmla="*/ 117659 h 1163932"/>
              <a:gd name="connsiteX102" fmla="*/ 8346467 w 12192000"/>
              <a:gd name="connsiteY102" fmla="*/ 117456 h 1163932"/>
              <a:gd name="connsiteX103" fmla="*/ 8354069 w 12192000"/>
              <a:gd name="connsiteY103" fmla="*/ 119374 h 1163932"/>
              <a:gd name="connsiteX104" fmla="*/ 8358687 w 12192000"/>
              <a:gd name="connsiteY104" fmla="*/ 121825 h 1163932"/>
              <a:gd name="connsiteX105" fmla="*/ 8433385 w 12192000"/>
              <a:gd name="connsiteY105" fmla="*/ 106101 h 1163932"/>
              <a:gd name="connsiteX106" fmla="*/ 8533779 w 12192000"/>
              <a:gd name="connsiteY106" fmla="*/ 104806 h 1163932"/>
              <a:gd name="connsiteX107" fmla="*/ 8632833 w 12192000"/>
              <a:gd name="connsiteY107" fmla="*/ 106964 h 1163932"/>
              <a:gd name="connsiteX108" fmla="*/ 8668523 w 12192000"/>
              <a:gd name="connsiteY108" fmla="*/ 109411 h 1163932"/>
              <a:gd name="connsiteX109" fmla="*/ 8732893 w 12192000"/>
              <a:gd name="connsiteY109" fmla="*/ 106423 h 1163932"/>
              <a:gd name="connsiteX110" fmla="*/ 8764071 w 12192000"/>
              <a:gd name="connsiteY110" fmla="*/ 101019 h 1163932"/>
              <a:gd name="connsiteX111" fmla="*/ 8767004 w 12192000"/>
              <a:gd name="connsiteY111" fmla="*/ 97951 h 1163932"/>
              <a:gd name="connsiteX112" fmla="*/ 8772553 w 12192000"/>
              <a:gd name="connsiteY112" fmla="*/ 96746 h 1163932"/>
              <a:gd name="connsiteX113" fmla="*/ 8787201 w 12192000"/>
              <a:gd name="connsiteY113" fmla="*/ 98465 h 1163932"/>
              <a:gd name="connsiteX114" fmla="*/ 8792624 w 12192000"/>
              <a:gd name="connsiteY114" fmla="*/ 99935 h 1163932"/>
              <a:gd name="connsiteX115" fmla="*/ 8800741 w 12192000"/>
              <a:gd name="connsiteY115" fmla="*/ 100329 h 1163932"/>
              <a:gd name="connsiteX116" fmla="*/ 8800966 w 12192000"/>
              <a:gd name="connsiteY116" fmla="*/ 100077 h 1163932"/>
              <a:gd name="connsiteX117" fmla="*/ 8808513 w 12192000"/>
              <a:gd name="connsiteY117" fmla="*/ 100962 h 1163932"/>
              <a:gd name="connsiteX118" fmla="*/ 8845110 w 12192000"/>
              <a:gd name="connsiteY118" fmla="*/ 108611 h 1163932"/>
              <a:gd name="connsiteX119" fmla="*/ 8896773 w 12192000"/>
              <a:gd name="connsiteY119" fmla="*/ 86101 h 1163932"/>
              <a:gd name="connsiteX120" fmla="*/ 8917529 w 12192000"/>
              <a:gd name="connsiteY120" fmla="*/ 82805 h 1163932"/>
              <a:gd name="connsiteX121" fmla="*/ 9026654 w 12192000"/>
              <a:gd name="connsiteY121" fmla="*/ 99852 h 1163932"/>
              <a:gd name="connsiteX122" fmla="*/ 9040737 w 12192000"/>
              <a:gd name="connsiteY122" fmla="*/ 105786 h 1163932"/>
              <a:gd name="connsiteX123" fmla="*/ 9052026 w 12192000"/>
              <a:gd name="connsiteY123" fmla="*/ 115808 h 1163932"/>
              <a:gd name="connsiteX124" fmla="*/ 9203241 w 12192000"/>
              <a:gd name="connsiteY124" fmla="*/ 118145 h 1163932"/>
              <a:gd name="connsiteX125" fmla="*/ 9415584 w 12192000"/>
              <a:gd name="connsiteY125" fmla="*/ 163588 h 1163932"/>
              <a:gd name="connsiteX126" fmla="*/ 9505102 w 12192000"/>
              <a:gd name="connsiteY126" fmla="*/ 147474 h 1163932"/>
              <a:gd name="connsiteX127" fmla="*/ 9643040 w 12192000"/>
              <a:gd name="connsiteY127" fmla="*/ 164665 h 1163932"/>
              <a:gd name="connsiteX128" fmla="*/ 9762999 w 12192000"/>
              <a:gd name="connsiteY128" fmla="*/ 169055 h 1163932"/>
              <a:gd name="connsiteX129" fmla="*/ 9776183 w 12192000"/>
              <a:gd name="connsiteY129" fmla="*/ 168623 h 1163932"/>
              <a:gd name="connsiteX130" fmla="*/ 9780532 w 12192000"/>
              <a:gd name="connsiteY130" fmla="*/ 162255 h 1163932"/>
              <a:gd name="connsiteX131" fmla="*/ 9824924 w 12192000"/>
              <a:gd name="connsiteY131" fmla="*/ 158079 h 1163932"/>
              <a:gd name="connsiteX132" fmla="*/ 9910588 w 12192000"/>
              <a:gd name="connsiteY132" fmla="*/ 160759 h 1163932"/>
              <a:gd name="connsiteX133" fmla="*/ 9924173 w 12192000"/>
              <a:gd name="connsiteY133" fmla="*/ 165023 h 1163932"/>
              <a:gd name="connsiteX134" fmla="*/ 10010969 w 12192000"/>
              <a:gd name="connsiteY134" fmla="*/ 162234 h 1163932"/>
              <a:gd name="connsiteX135" fmla="*/ 10070699 w 12192000"/>
              <a:gd name="connsiteY135" fmla="*/ 164286 h 1163932"/>
              <a:gd name="connsiteX136" fmla="*/ 10083825 w 12192000"/>
              <a:gd name="connsiteY136" fmla="*/ 168444 h 1163932"/>
              <a:gd name="connsiteX137" fmla="*/ 10097932 w 12192000"/>
              <a:gd name="connsiteY137" fmla="*/ 161160 h 1163932"/>
              <a:gd name="connsiteX138" fmla="*/ 10101779 w 12192000"/>
              <a:gd name="connsiteY138" fmla="*/ 155488 h 1163932"/>
              <a:gd name="connsiteX139" fmla="*/ 10149437 w 12192000"/>
              <a:gd name="connsiteY139" fmla="*/ 158598 h 1163932"/>
              <a:gd name="connsiteX140" fmla="*/ 10155104 w 12192000"/>
              <a:gd name="connsiteY140" fmla="*/ 158045 h 1163932"/>
              <a:gd name="connsiteX141" fmla="*/ 10250982 w 12192000"/>
              <a:gd name="connsiteY141" fmla="*/ 135074 h 1163932"/>
              <a:gd name="connsiteX142" fmla="*/ 10343301 w 12192000"/>
              <a:gd name="connsiteY142" fmla="*/ 97316 h 1163932"/>
              <a:gd name="connsiteX143" fmla="*/ 10366625 w 12192000"/>
              <a:gd name="connsiteY143" fmla="*/ 85860 h 1163932"/>
              <a:gd name="connsiteX144" fmla="*/ 10433505 w 12192000"/>
              <a:gd name="connsiteY144" fmla="*/ 71432 h 1163932"/>
              <a:gd name="connsiteX145" fmla="*/ 10547510 w 12192000"/>
              <a:gd name="connsiteY145" fmla="*/ 53678 h 1163932"/>
              <a:gd name="connsiteX146" fmla="*/ 10588150 w 12192000"/>
              <a:gd name="connsiteY146" fmla="*/ 38719 h 1163932"/>
              <a:gd name="connsiteX147" fmla="*/ 10589457 w 12192000"/>
              <a:gd name="connsiteY147" fmla="*/ 31728 h 1163932"/>
              <a:gd name="connsiteX148" fmla="*/ 10699976 w 12192000"/>
              <a:gd name="connsiteY148" fmla="*/ 49777 h 1163932"/>
              <a:gd name="connsiteX149" fmla="*/ 10812237 w 12192000"/>
              <a:gd name="connsiteY149" fmla="*/ 52759 h 1163932"/>
              <a:gd name="connsiteX150" fmla="*/ 10869837 w 12192000"/>
              <a:gd name="connsiteY150" fmla="*/ 72227 h 1163932"/>
              <a:gd name="connsiteX151" fmla="*/ 10881770 w 12192000"/>
              <a:gd name="connsiteY151" fmla="*/ 80104 h 1163932"/>
              <a:gd name="connsiteX152" fmla="*/ 10896899 w 12192000"/>
              <a:gd name="connsiteY152" fmla="*/ 77163 h 1163932"/>
              <a:gd name="connsiteX153" fmla="*/ 10901748 w 12192000"/>
              <a:gd name="connsiteY153" fmla="*/ 72784 h 1163932"/>
              <a:gd name="connsiteX154" fmla="*/ 10947419 w 12192000"/>
              <a:gd name="connsiteY154" fmla="*/ 89748 h 1163932"/>
              <a:gd name="connsiteX155" fmla="*/ 10953034 w 12192000"/>
              <a:gd name="connsiteY155" fmla="*/ 90870 h 1163932"/>
              <a:gd name="connsiteX156" fmla="*/ 10992070 w 12192000"/>
              <a:gd name="connsiteY156" fmla="*/ 95273 h 1163932"/>
              <a:gd name="connsiteX157" fmla="*/ 11112372 w 12192000"/>
              <a:gd name="connsiteY157" fmla="*/ 88679 h 1163932"/>
              <a:gd name="connsiteX158" fmla="*/ 11147719 w 12192000"/>
              <a:gd name="connsiteY158" fmla="*/ 86992 h 1163932"/>
              <a:gd name="connsiteX159" fmla="*/ 11172617 w 12192000"/>
              <a:gd name="connsiteY159" fmla="*/ 82697 h 1163932"/>
              <a:gd name="connsiteX160" fmla="*/ 11240397 w 12192000"/>
              <a:gd name="connsiteY160" fmla="*/ 88262 h 1163932"/>
              <a:gd name="connsiteX161" fmla="*/ 11270034 w 12192000"/>
              <a:gd name="connsiteY161" fmla="*/ 98379 h 1163932"/>
              <a:gd name="connsiteX162" fmla="*/ 11293091 w 12192000"/>
              <a:gd name="connsiteY162" fmla="*/ 98474 h 1163932"/>
              <a:gd name="connsiteX163" fmla="*/ 11310949 w 12192000"/>
              <a:gd name="connsiteY163" fmla="*/ 104274 h 1163932"/>
              <a:gd name="connsiteX164" fmla="*/ 11345279 w 12192000"/>
              <a:gd name="connsiteY164" fmla="*/ 101883 h 1163932"/>
              <a:gd name="connsiteX165" fmla="*/ 11354597 w 12192000"/>
              <a:gd name="connsiteY165" fmla="*/ 104385 h 1163932"/>
              <a:gd name="connsiteX166" fmla="*/ 11367725 w 12192000"/>
              <a:gd name="connsiteY166" fmla="*/ 104431 h 1163932"/>
              <a:gd name="connsiteX167" fmla="*/ 11399832 w 12192000"/>
              <a:gd name="connsiteY167" fmla="*/ 117048 h 1163932"/>
              <a:gd name="connsiteX168" fmla="*/ 11487595 w 12192000"/>
              <a:gd name="connsiteY168" fmla="*/ 158754 h 1163932"/>
              <a:gd name="connsiteX169" fmla="*/ 11590850 w 12192000"/>
              <a:gd name="connsiteY169" fmla="*/ 244984 h 1163932"/>
              <a:gd name="connsiteX170" fmla="*/ 11736204 w 12192000"/>
              <a:gd name="connsiteY170" fmla="*/ 283941 h 1163932"/>
              <a:gd name="connsiteX171" fmla="*/ 11760331 w 12192000"/>
              <a:gd name="connsiteY171" fmla="*/ 298368 h 1163932"/>
              <a:gd name="connsiteX172" fmla="*/ 11819139 w 12192000"/>
              <a:gd name="connsiteY172" fmla="*/ 310575 h 1163932"/>
              <a:gd name="connsiteX173" fmla="*/ 11821967 w 12192000"/>
              <a:gd name="connsiteY173" fmla="*/ 312222 h 1163932"/>
              <a:gd name="connsiteX174" fmla="*/ 11847125 w 12192000"/>
              <a:gd name="connsiteY174" fmla="*/ 303833 h 1163932"/>
              <a:gd name="connsiteX175" fmla="*/ 11980134 w 12192000"/>
              <a:gd name="connsiteY175" fmla="*/ 328343 h 1163932"/>
              <a:gd name="connsiteX176" fmla="*/ 12174576 w 12192000"/>
              <a:gd name="connsiteY176" fmla="*/ 382540 h 1163932"/>
              <a:gd name="connsiteX177" fmla="*/ 12192000 w 12192000"/>
              <a:gd name="connsiteY177" fmla="*/ 385665 h 1163932"/>
              <a:gd name="connsiteX178" fmla="*/ 12192000 w 12192000"/>
              <a:gd name="connsiteY178" fmla="*/ 1163932 h 1163932"/>
              <a:gd name="connsiteX179" fmla="*/ 0 w 12192000"/>
              <a:gd name="connsiteY179" fmla="*/ 1163932 h 1163932"/>
              <a:gd name="connsiteX180" fmla="*/ 0 w 12192000"/>
              <a:gd name="connsiteY180" fmla="*/ 489977 h 1163932"/>
              <a:gd name="connsiteX181" fmla="*/ 5331 w 12192000"/>
              <a:gd name="connsiteY181" fmla="*/ 489229 h 1163932"/>
              <a:gd name="connsiteX182" fmla="*/ 39902 w 12192000"/>
              <a:gd name="connsiteY182" fmla="*/ 478716 h 1163932"/>
              <a:gd name="connsiteX183" fmla="*/ 117880 w 12192000"/>
              <a:gd name="connsiteY183" fmla="*/ 427388 h 1163932"/>
              <a:gd name="connsiteX184" fmla="*/ 238140 w 12192000"/>
              <a:gd name="connsiteY184" fmla="*/ 385729 h 1163932"/>
              <a:gd name="connsiteX185" fmla="*/ 249589 w 12192000"/>
              <a:gd name="connsiteY185" fmla="*/ 385949 h 1163932"/>
              <a:gd name="connsiteX186" fmla="*/ 296963 w 12192000"/>
              <a:gd name="connsiteY186" fmla="*/ 362534 h 1163932"/>
              <a:gd name="connsiteX187" fmla="*/ 339235 w 12192000"/>
              <a:gd name="connsiteY187" fmla="*/ 330857 h 1163932"/>
              <a:gd name="connsiteX188" fmla="*/ 447152 w 12192000"/>
              <a:gd name="connsiteY188" fmla="*/ 333855 h 1163932"/>
              <a:gd name="connsiteX189" fmla="*/ 475247 w 12192000"/>
              <a:gd name="connsiteY189" fmla="*/ 343146 h 1163932"/>
              <a:gd name="connsiteX190" fmla="*/ 477967 w 12192000"/>
              <a:gd name="connsiteY190" fmla="*/ 344392 h 1163932"/>
              <a:gd name="connsiteX191" fmla="*/ 527683 w 12192000"/>
              <a:gd name="connsiteY191" fmla="*/ 339655 h 1163932"/>
              <a:gd name="connsiteX192" fmla="*/ 703732 w 12192000"/>
              <a:gd name="connsiteY192" fmla="*/ 323031 h 1163932"/>
              <a:gd name="connsiteX193" fmla="*/ 853391 w 12192000"/>
              <a:gd name="connsiteY193" fmla="*/ 310023 h 1163932"/>
              <a:gd name="connsiteX194" fmla="*/ 925332 w 12192000"/>
              <a:gd name="connsiteY194" fmla="*/ 305118 h 1163932"/>
              <a:gd name="connsiteX195" fmla="*/ 941286 w 12192000"/>
              <a:gd name="connsiteY195" fmla="*/ 295364 h 1163932"/>
              <a:gd name="connsiteX196" fmla="*/ 950845 w 12192000"/>
              <a:gd name="connsiteY196" fmla="*/ 293027 h 1163932"/>
              <a:gd name="connsiteX197" fmla="*/ 953292 w 12192000"/>
              <a:gd name="connsiteY197" fmla="*/ 287324 h 1163932"/>
              <a:gd name="connsiteX198" fmla="*/ 967499 w 12192000"/>
              <a:gd name="connsiteY198" fmla="*/ 280192 h 1163932"/>
              <a:gd name="connsiteX199" fmla="*/ 985161 w 12192000"/>
              <a:gd name="connsiteY199" fmla="*/ 277297 h 1163932"/>
              <a:gd name="connsiteX200" fmla="*/ 1069267 w 12192000"/>
              <a:gd name="connsiteY200" fmla="*/ 269198 h 1163932"/>
              <a:gd name="connsiteX201" fmla="*/ 1138407 w 12192000"/>
              <a:gd name="connsiteY201" fmla="*/ 252999 h 1163932"/>
              <a:gd name="connsiteX202" fmla="*/ 1164931 w 12192000"/>
              <a:gd name="connsiteY202" fmla="*/ 245054 h 1163932"/>
              <a:gd name="connsiteX203" fmla="*/ 1211622 w 12192000"/>
              <a:gd name="connsiteY203" fmla="*/ 227108 h 1163932"/>
              <a:gd name="connsiteX204" fmla="*/ 1274567 w 12192000"/>
              <a:gd name="connsiteY204" fmla="*/ 209812 h 1163932"/>
              <a:gd name="connsiteX205" fmla="*/ 1325029 w 12192000"/>
              <a:gd name="connsiteY205" fmla="*/ 214369 h 1163932"/>
              <a:gd name="connsiteX206" fmla="*/ 1356805 w 12192000"/>
              <a:gd name="connsiteY206" fmla="*/ 210054 h 1163932"/>
              <a:gd name="connsiteX207" fmla="*/ 1468752 w 12192000"/>
              <a:gd name="connsiteY207" fmla="*/ 221036 h 1163932"/>
              <a:gd name="connsiteX208" fmla="*/ 1650750 w 12192000"/>
              <a:gd name="connsiteY208" fmla="*/ 171522 h 1163932"/>
              <a:gd name="connsiteX209" fmla="*/ 1655056 w 12192000"/>
              <a:gd name="connsiteY209" fmla="*/ 178538 h 1163932"/>
              <a:gd name="connsiteX210" fmla="*/ 1683220 w 12192000"/>
              <a:gd name="connsiteY210" fmla="*/ 176084 h 1163932"/>
              <a:gd name="connsiteX211" fmla="*/ 1685599 w 12192000"/>
              <a:gd name="connsiteY211" fmla="*/ 171820 h 1163932"/>
              <a:gd name="connsiteX212" fmla="*/ 1689230 w 12192000"/>
              <a:gd name="connsiteY212" fmla="*/ 171091 h 1163932"/>
              <a:gd name="connsiteX213" fmla="*/ 1691052 w 12192000"/>
              <a:gd name="connsiteY213" fmla="*/ 175010 h 1163932"/>
              <a:gd name="connsiteX214" fmla="*/ 1735783 w 12192000"/>
              <a:gd name="connsiteY214" fmla="*/ 183832 h 1163932"/>
              <a:gd name="connsiteX215" fmla="*/ 1797102 w 12192000"/>
              <a:gd name="connsiteY215" fmla="*/ 188721 h 1163932"/>
              <a:gd name="connsiteX216" fmla="*/ 1845638 w 12192000"/>
              <a:gd name="connsiteY216" fmla="*/ 170206 h 1163932"/>
              <a:gd name="connsiteX217" fmla="*/ 1848980 w 12192000"/>
              <a:gd name="connsiteY217" fmla="*/ 173948 h 1163932"/>
              <a:gd name="connsiteX218" fmla="*/ 1880587 w 12192000"/>
              <a:gd name="connsiteY218" fmla="*/ 171938 h 1163932"/>
              <a:gd name="connsiteX219" fmla="*/ 1995803 w 12192000"/>
              <a:gd name="connsiteY219" fmla="*/ 138279 h 1163932"/>
              <a:gd name="connsiteX220" fmla="*/ 2057448 w 12192000"/>
              <a:gd name="connsiteY220" fmla="*/ 135082 h 1163932"/>
              <a:gd name="connsiteX221" fmla="*/ 2119088 w 12192000"/>
              <a:gd name="connsiteY221" fmla="*/ 119940 h 1163932"/>
              <a:gd name="connsiteX222" fmla="*/ 2138831 w 12192000"/>
              <a:gd name="connsiteY222" fmla="*/ 122626 h 1163932"/>
              <a:gd name="connsiteX223" fmla="*/ 2174180 w 12192000"/>
              <a:gd name="connsiteY223" fmla="*/ 117121 h 1163932"/>
              <a:gd name="connsiteX224" fmla="*/ 2214259 w 12192000"/>
              <a:gd name="connsiteY224" fmla="*/ 116974 h 1163932"/>
              <a:gd name="connsiteX225" fmla="*/ 2264911 w 12192000"/>
              <a:gd name="connsiteY225" fmla="*/ 108071 h 1163932"/>
              <a:gd name="connsiteX226" fmla="*/ 2298963 w 12192000"/>
              <a:gd name="connsiteY226" fmla="*/ 107788 h 1163932"/>
              <a:gd name="connsiteX227" fmla="*/ 2454058 w 12192000"/>
              <a:gd name="connsiteY227" fmla="*/ 73698 h 1163932"/>
              <a:gd name="connsiteX228" fmla="*/ 2534188 w 12192000"/>
              <a:gd name="connsiteY228" fmla="*/ 70162 h 1163932"/>
              <a:gd name="connsiteX229" fmla="*/ 2616912 w 12192000"/>
              <a:gd name="connsiteY229" fmla="*/ 51189 h 1163932"/>
              <a:gd name="connsiteX230" fmla="*/ 2698592 w 12192000"/>
              <a:gd name="connsiteY230" fmla="*/ 42305 h 1163932"/>
              <a:gd name="connsiteX231" fmla="*/ 2891953 w 12192000"/>
              <a:gd name="connsiteY231" fmla="*/ 34973 h 1163932"/>
              <a:gd name="connsiteX232" fmla="*/ 2955508 w 12192000"/>
              <a:gd name="connsiteY232" fmla="*/ 929 h 1163932"/>
              <a:gd name="connsiteX0" fmla="*/ 2955508 w 12192000"/>
              <a:gd name="connsiteY0" fmla="*/ 929 h 1163932"/>
              <a:gd name="connsiteX1" fmla="*/ 2973472 w 12192000"/>
              <a:gd name="connsiteY1" fmla="*/ 2369 h 1163932"/>
              <a:gd name="connsiteX2" fmla="*/ 3052621 w 12192000"/>
              <a:gd name="connsiteY2" fmla="*/ 14030 h 1163932"/>
              <a:gd name="connsiteX3" fmla="*/ 3145220 w 12192000"/>
              <a:gd name="connsiteY3" fmla="*/ 16277 h 1163932"/>
              <a:gd name="connsiteX4" fmla="*/ 3233309 w 12192000"/>
              <a:gd name="connsiteY4" fmla="*/ 8968 h 1163932"/>
              <a:gd name="connsiteX5" fmla="*/ 3320851 w 12192000"/>
              <a:gd name="connsiteY5" fmla="*/ 18902 h 1163932"/>
              <a:gd name="connsiteX6" fmla="*/ 3394552 w 12192000"/>
              <a:gd name="connsiteY6" fmla="*/ 38279 h 1163932"/>
              <a:gd name="connsiteX7" fmla="*/ 3462252 w 12192000"/>
              <a:gd name="connsiteY7" fmla="*/ 68646 h 1163932"/>
              <a:gd name="connsiteX8" fmla="*/ 3504799 w 12192000"/>
              <a:gd name="connsiteY8" fmla="*/ 93363 h 1163932"/>
              <a:gd name="connsiteX9" fmla="*/ 3568807 w 12192000"/>
              <a:gd name="connsiteY9" fmla="*/ 84557 h 1163932"/>
              <a:gd name="connsiteX10" fmla="*/ 3571993 w 12192000"/>
              <a:gd name="connsiteY10" fmla="*/ 87105 h 1163932"/>
              <a:gd name="connsiteX11" fmla="*/ 3590879 w 12192000"/>
              <a:gd name="connsiteY11" fmla="*/ 100115 h 1163932"/>
              <a:gd name="connsiteX12" fmla="*/ 3623973 w 12192000"/>
              <a:gd name="connsiteY12" fmla="*/ 93084 h 1163932"/>
              <a:gd name="connsiteX13" fmla="*/ 3636728 w 12192000"/>
              <a:gd name="connsiteY13" fmla="*/ 98019 h 1163932"/>
              <a:gd name="connsiteX14" fmla="*/ 3676976 w 12192000"/>
              <a:gd name="connsiteY14" fmla="*/ 96600 h 1163932"/>
              <a:gd name="connsiteX15" fmla="*/ 3722653 w 12192000"/>
              <a:gd name="connsiteY15" fmla="*/ 115363 h 1163932"/>
              <a:gd name="connsiteX16" fmla="*/ 3775112 w 12192000"/>
              <a:gd name="connsiteY16" fmla="*/ 98970 h 1163932"/>
              <a:gd name="connsiteX17" fmla="*/ 3932956 w 12192000"/>
              <a:gd name="connsiteY17" fmla="*/ 122337 h 1163932"/>
              <a:gd name="connsiteX18" fmla="*/ 4100593 w 12192000"/>
              <a:gd name="connsiteY18" fmla="*/ 163834 h 1163932"/>
              <a:gd name="connsiteX19" fmla="*/ 4316364 w 12192000"/>
              <a:gd name="connsiteY19" fmla="*/ 177453 h 1163932"/>
              <a:gd name="connsiteX20" fmla="*/ 4387387 w 12192000"/>
              <a:gd name="connsiteY20" fmla="*/ 164360 h 1163932"/>
              <a:gd name="connsiteX21" fmla="*/ 4427957 w 12192000"/>
              <a:gd name="connsiteY21" fmla="*/ 177526 h 1163932"/>
              <a:gd name="connsiteX22" fmla="*/ 4502291 w 12192000"/>
              <a:gd name="connsiteY22" fmla="*/ 188197 h 1163932"/>
              <a:gd name="connsiteX23" fmla="*/ 4600771 w 12192000"/>
              <a:gd name="connsiteY23" fmla="*/ 212143 h 1163932"/>
              <a:gd name="connsiteX24" fmla="*/ 4644102 w 12192000"/>
              <a:gd name="connsiteY24" fmla="*/ 210363 h 1163932"/>
              <a:gd name="connsiteX25" fmla="*/ 4652752 w 12192000"/>
              <a:gd name="connsiteY25" fmla="*/ 210902 h 1163932"/>
              <a:gd name="connsiteX26" fmla="*/ 4652896 w 12192000"/>
              <a:gd name="connsiteY26" fmla="*/ 211286 h 1163932"/>
              <a:gd name="connsiteX27" fmla="*/ 4685303 w 12192000"/>
              <a:gd name="connsiteY27" fmla="*/ 212939 h 1163932"/>
              <a:gd name="connsiteX28" fmla="*/ 4690886 w 12192000"/>
              <a:gd name="connsiteY28" fmla="*/ 215767 h 1163932"/>
              <a:gd name="connsiteX29" fmla="*/ 4725430 w 12192000"/>
              <a:gd name="connsiteY29" fmla="*/ 238732 h 1163932"/>
              <a:gd name="connsiteX30" fmla="*/ 4800051 w 12192000"/>
              <a:gd name="connsiteY30" fmla="*/ 231099 h 1163932"/>
              <a:gd name="connsiteX31" fmla="*/ 4875115 w 12192000"/>
              <a:gd name="connsiteY31" fmla="*/ 264350 h 1163932"/>
              <a:gd name="connsiteX32" fmla="*/ 4936450 w 12192000"/>
              <a:gd name="connsiteY32" fmla="*/ 280902 h 1163932"/>
              <a:gd name="connsiteX33" fmla="*/ 5030961 w 12192000"/>
              <a:gd name="connsiteY33" fmla="*/ 305912 h 1163932"/>
              <a:gd name="connsiteX34" fmla="*/ 5082734 w 12192000"/>
              <a:gd name="connsiteY34" fmla="*/ 308581 h 1163932"/>
              <a:gd name="connsiteX35" fmla="*/ 5138799 w 12192000"/>
              <a:gd name="connsiteY35" fmla="*/ 303800 h 1163932"/>
              <a:gd name="connsiteX36" fmla="*/ 5259695 w 12192000"/>
              <a:gd name="connsiteY36" fmla="*/ 330476 h 1163932"/>
              <a:gd name="connsiteX37" fmla="*/ 5359642 w 12192000"/>
              <a:gd name="connsiteY37" fmla="*/ 340575 h 1163932"/>
              <a:gd name="connsiteX38" fmla="*/ 5372918 w 12192000"/>
              <a:gd name="connsiteY38" fmla="*/ 336834 h 1163932"/>
              <a:gd name="connsiteX39" fmla="*/ 5396084 w 12192000"/>
              <a:gd name="connsiteY39" fmla="*/ 328268 h 1163932"/>
              <a:gd name="connsiteX40" fmla="*/ 5414292 w 12192000"/>
              <a:gd name="connsiteY40" fmla="*/ 320863 h 1163932"/>
              <a:gd name="connsiteX41" fmla="*/ 5487276 w 12192000"/>
              <a:gd name="connsiteY41" fmla="*/ 307350 h 1163932"/>
              <a:gd name="connsiteX42" fmla="*/ 5612716 w 12192000"/>
              <a:gd name="connsiteY42" fmla="*/ 308118 h 1163932"/>
              <a:gd name="connsiteX43" fmla="*/ 5864813 w 12192000"/>
              <a:gd name="connsiteY43" fmla="*/ 257852 h 1163932"/>
              <a:gd name="connsiteX44" fmla="*/ 6151392 w 12192000"/>
              <a:gd name="connsiteY44" fmla="*/ 225732 h 1163932"/>
              <a:gd name="connsiteX45" fmla="*/ 6209396 w 12192000"/>
              <a:gd name="connsiteY45" fmla="*/ 220469 h 1163932"/>
              <a:gd name="connsiteX46" fmla="*/ 6269898 w 12192000"/>
              <a:gd name="connsiteY46" fmla="*/ 226300 h 1163932"/>
              <a:gd name="connsiteX47" fmla="*/ 6297029 w 12192000"/>
              <a:gd name="connsiteY47" fmla="*/ 224230 h 1163932"/>
              <a:gd name="connsiteX48" fmla="*/ 6352373 w 12192000"/>
              <a:gd name="connsiteY48" fmla="*/ 209161 h 1163932"/>
              <a:gd name="connsiteX49" fmla="*/ 6353759 w 12192000"/>
              <a:gd name="connsiteY49" fmla="*/ 209135 h 1163932"/>
              <a:gd name="connsiteX50" fmla="*/ 6363346 w 12192000"/>
              <a:gd name="connsiteY50" fmla="*/ 196700 h 1163932"/>
              <a:gd name="connsiteX51" fmla="*/ 6400681 w 12192000"/>
              <a:gd name="connsiteY51" fmla="*/ 204402 h 1163932"/>
              <a:gd name="connsiteX52" fmla="*/ 6402041 w 12192000"/>
              <a:gd name="connsiteY52" fmla="*/ 207073 h 1163932"/>
              <a:gd name="connsiteX53" fmla="*/ 6424912 w 12192000"/>
              <a:gd name="connsiteY53" fmla="*/ 204940 h 1163932"/>
              <a:gd name="connsiteX54" fmla="*/ 6502019 w 12192000"/>
              <a:gd name="connsiteY54" fmla="*/ 198788 h 1163932"/>
              <a:gd name="connsiteX55" fmla="*/ 6518229 w 12192000"/>
              <a:gd name="connsiteY55" fmla="*/ 197839 h 1163932"/>
              <a:gd name="connsiteX56" fmla="*/ 6519089 w 12192000"/>
              <a:gd name="connsiteY56" fmla="*/ 198274 h 1163932"/>
              <a:gd name="connsiteX57" fmla="*/ 6561047 w 12192000"/>
              <a:gd name="connsiteY57" fmla="*/ 182276 h 1163932"/>
              <a:gd name="connsiteX58" fmla="*/ 6595639 w 12192000"/>
              <a:gd name="connsiteY58" fmla="*/ 174596 h 1163932"/>
              <a:gd name="connsiteX59" fmla="*/ 6692265 w 12192000"/>
              <a:gd name="connsiteY59" fmla="*/ 171261 h 1163932"/>
              <a:gd name="connsiteX60" fmla="*/ 6697219 w 12192000"/>
              <a:gd name="connsiteY60" fmla="*/ 171733 h 1163932"/>
              <a:gd name="connsiteX61" fmla="*/ 6713656 w 12192000"/>
              <a:gd name="connsiteY61" fmla="*/ 160032 h 1163932"/>
              <a:gd name="connsiteX62" fmla="*/ 6714383 w 12192000"/>
              <a:gd name="connsiteY62" fmla="*/ 156857 h 1163932"/>
              <a:gd name="connsiteX63" fmla="*/ 6774793 w 12192000"/>
              <a:gd name="connsiteY63" fmla="*/ 166145 h 1163932"/>
              <a:gd name="connsiteX64" fmla="*/ 6782112 w 12192000"/>
              <a:gd name="connsiteY64" fmla="*/ 161687 h 1163932"/>
              <a:gd name="connsiteX65" fmla="*/ 6822392 w 12192000"/>
              <a:gd name="connsiteY65" fmla="*/ 175020 h 1163932"/>
              <a:gd name="connsiteX66" fmla="*/ 6842719 w 12192000"/>
              <a:gd name="connsiteY66" fmla="*/ 178025 h 1163932"/>
              <a:gd name="connsiteX67" fmla="*/ 6878958 w 12192000"/>
              <a:gd name="connsiteY67" fmla="*/ 187256 h 1163932"/>
              <a:gd name="connsiteX68" fmla="*/ 6881972 w 12192000"/>
              <a:gd name="connsiteY68" fmla="*/ 184277 h 1163932"/>
              <a:gd name="connsiteX69" fmla="*/ 6889133 w 12192000"/>
              <a:gd name="connsiteY69" fmla="*/ 187492 h 1163932"/>
              <a:gd name="connsiteX70" fmla="*/ 6894439 w 12192000"/>
              <a:gd name="connsiteY70" fmla="*/ 184074 h 1163932"/>
              <a:gd name="connsiteX71" fmla="*/ 6900419 w 12192000"/>
              <a:gd name="connsiteY71" fmla="*/ 185342 h 1163932"/>
              <a:gd name="connsiteX72" fmla="*/ 6963220 w 12192000"/>
              <a:gd name="connsiteY72" fmla="*/ 173736 h 1163932"/>
              <a:gd name="connsiteX73" fmla="*/ 6976706 w 12192000"/>
              <a:gd name="connsiteY73" fmla="*/ 177326 h 1163932"/>
              <a:gd name="connsiteX74" fmla="*/ 6987064 w 12192000"/>
              <a:gd name="connsiteY74" fmla="*/ 166834 h 1163932"/>
              <a:gd name="connsiteX75" fmla="*/ 7030230 w 12192000"/>
              <a:gd name="connsiteY75" fmla="*/ 166147 h 1163932"/>
              <a:gd name="connsiteX76" fmla="*/ 7045014 w 12192000"/>
              <a:gd name="connsiteY76" fmla="*/ 175533 h 1163932"/>
              <a:gd name="connsiteX77" fmla="*/ 7058714 w 12192000"/>
              <a:gd name="connsiteY77" fmla="*/ 182424 h 1163932"/>
              <a:gd name="connsiteX78" fmla="*/ 7060499 w 12192000"/>
              <a:gd name="connsiteY78" fmla="*/ 182495 h 1163932"/>
              <a:gd name="connsiteX79" fmla="*/ 7078430 w 12192000"/>
              <a:gd name="connsiteY79" fmla="*/ 183225 h 1163932"/>
              <a:gd name="connsiteX80" fmla="*/ 7176563 w 12192000"/>
              <a:gd name="connsiteY80" fmla="*/ 179676 h 1163932"/>
              <a:gd name="connsiteX81" fmla="*/ 7205529 w 12192000"/>
              <a:gd name="connsiteY81" fmla="*/ 187443 h 1163932"/>
              <a:gd name="connsiteX82" fmla="*/ 7310118 w 12192000"/>
              <a:gd name="connsiteY82" fmla="*/ 169037 h 1163932"/>
              <a:gd name="connsiteX83" fmla="*/ 7673859 w 12192000"/>
              <a:gd name="connsiteY83" fmla="*/ 156768 h 1163932"/>
              <a:gd name="connsiteX84" fmla="*/ 7692748 w 12192000"/>
              <a:gd name="connsiteY84" fmla="*/ 167969 h 1163932"/>
              <a:gd name="connsiteX85" fmla="*/ 7756672 w 12192000"/>
              <a:gd name="connsiteY85" fmla="*/ 163804 h 1163932"/>
              <a:gd name="connsiteX86" fmla="*/ 7974189 w 12192000"/>
              <a:gd name="connsiteY86" fmla="*/ 161251 h 1163932"/>
              <a:gd name="connsiteX87" fmla="*/ 8101969 w 12192000"/>
              <a:gd name="connsiteY87" fmla="*/ 150927 h 1163932"/>
              <a:gd name="connsiteX88" fmla="*/ 8106826 w 12192000"/>
              <a:gd name="connsiteY88" fmla="*/ 146285 h 1163932"/>
              <a:gd name="connsiteX89" fmla="*/ 8162058 w 12192000"/>
              <a:gd name="connsiteY89" fmla="*/ 103136 h 1163932"/>
              <a:gd name="connsiteX90" fmla="*/ 8184568 w 12192000"/>
              <a:gd name="connsiteY90" fmla="*/ 100422 h 1163932"/>
              <a:gd name="connsiteX91" fmla="*/ 8228227 w 12192000"/>
              <a:gd name="connsiteY91" fmla="*/ 112404 h 1163932"/>
              <a:gd name="connsiteX92" fmla="*/ 8237963 w 12192000"/>
              <a:gd name="connsiteY92" fmla="*/ 113428 h 1163932"/>
              <a:gd name="connsiteX93" fmla="*/ 8248358 w 12192000"/>
              <a:gd name="connsiteY93" fmla="*/ 112494 h 1163932"/>
              <a:gd name="connsiteX94" fmla="*/ 8249309 w 12192000"/>
              <a:gd name="connsiteY94" fmla="*/ 113130 h 1163932"/>
              <a:gd name="connsiteX95" fmla="*/ 8249997 w 12192000"/>
              <a:gd name="connsiteY95" fmla="*/ 112347 h 1163932"/>
              <a:gd name="connsiteX96" fmla="*/ 8272162 w 12192000"/>
              <a:gd name="connsiteY96" fmla="*/ 110356 h 1163932"/>
              <a:gd name="connsiteX97" fmla="*/ 8292349 w 12192000"/>
              <a:gd name="connsiteY97" fmla="*/ 103912 h 1163932"/>
              <a:gd name="connsiteX98" fmla="*/ 8292491 w 12192000"/>
              <a:gd name="connsiteY98" fmla="*/ 103935 h 1163932"/>
              <a:gd name="connsiteX99" fmla="*/ 8307239 w 12192000"/>
              <a:gd name="connsiteY99" fmla="*/ 101023 h 1163932"/>
              <a:gd name="connsiteX100" fmla="*/ 8339282 w 12192000"/>
              <a:gd name="connsiteY100" fmla="*/ 115374 h 1163932"/>
              <a:gd name="connsiteX101" fmla="*/ 8346156 w 12192000"/>
              <a:gd name="connsiteY101" fmla="*/ 117659 h 1163932"/>
              <a:gd name="connsiteX102" fmla="*/ 8346467 w 12192000"/>
              <a:gd name="connsiteY102" fmla="*/ 117456 h 1163932"/>
              <a:gd name="connsiteX103" fmla="*/ 8354069 w 12192000"/>
              <a:gd name="connsiteY103" fmla="*/ 119374 h 1163932"/>
              <a:gd name="connsiteX104" fmla="*/ 8358687 w 12192000"/>
              <a:gd name="connsiteY104" fmla="*/ 121825 h 1163932"/>
              <a:gd name="connsiteX105" fmla="*/ 8433385 w 12192000"/>
              <a:gd name="connsiteY105" fmla="*/ 106101 h 1163932"/>
              <a:gd name="connsiteX106" fmla="*/ 8533779 w 12192000"/>
              <a:gd name="connsiteY106" fmla="*/ 104806 h 1163932"/>
              <a:gd name="connsiteX107" fmla="*/ 8632833 w 12192000"/>
              <a:gd name="connsiteY107" fmla="*/ 106964 h 1163932"/>
              <a:gd name="connsiteX108" fmla="*/ 8668523 w 12192000"/>
              <a:gd name="connsiteY108" fmla="*/ 109411 h 1163932"/>
              <a:gd name="connsiteX109" fmla="*/ 8732893 w 12192000"/>
              <a:gd name="connsiteY109" fmla="*/ 106423 h 1163932"/>
              <a:gd name="connsiteX110" fmla="*/ 8764071 w 12192000"/>
              <a:gd name="connsiteY110" fmla="*/ 101019 h 1163932"/>
              <a:gd name="connsiteX111" fmla="*/ 8767004 w 12192000"/>
              <a:gd name="connsiteY111" fmla="*/ 97951 h 1163932"/>
              <a:gd name="connsiteX112" fmla="*/ 8772553 w 12192000"/>
              <a:gd name="connsiteY112" fmla="*/ 96746 h 1163932"/>
              <a:gd name="connsiteX113" fmla="*/ 8787201 w 12192000"/>
              <a:gd name="connsiteY113" fmla="*/ 98465 h 1163932"/>
              <a:gd name="connsiteX114" fmla="*/ 8792624 w 12192000"/>
              <a:gd name="connsiteY114" fmla="*/ 99935 h 1163932"/>
              <a:gd name="connsiteX115" fmla="*/ 8800741 w 12192000"/>
              <a:gd name="connsiteY115" fmla="*/ 100329 h 1163932"/>
              <a:gd name="connsiteX116" fmla="*/ 8800966 w 12192000"/>
              <a:gd name="connsiteY116" fmla="*/ 100077 h 1163932"/>
              <a:gd name="connsiteX117" fmla="*/ 8808513 w 12192000"/>
              <a:gd name="connsiteY117" fmla="*/ 100962 h 1163932"/>
              <a:gd name="connsiteX118" fmla="*/ 8845110 w 12192000"/>
              <a:gd name="connsiteY118" fmla="*/ 108611 h 1163932"/>
              <a:gd name="connsiteX119" fmla="*/ 8896773 w 12192000"/>
              <a:gd name="connsiteY119" fmla="*/ 86101 h 1163932"/>
              <a:gd name="connsiteX120" fmla="*/ 8917529 w 12192000"/>
              <a:gd name="connsiteY120" fmla="*/ 82805 h 1163932"/>
              <a:gd name="connsiteX121" fmla="*/ 9026654 w 12192000"/>
              <a:gd name="connsiteY121" fmla="*/ 99852 h 1163932"/>
              <a:gd name="connsiteX122" fmla="*/ 9040737 w 12192000"/>
              <a:gd name="connsiteY122" fmla="*/ 105786 h 1163932"/>
              <a:gd name="connsiteX123" fmla="*/ 9203241 w 12192000"/>
              <a:gd name="connsiteY123" fmla="*/ 118145 h 1163932"/>
              <a:gd name="connsiteX124" fmla="*/ 9415584 w 12192000"/>
              <a:gd name="connsiteY124" fmla="*/ 163588 h 1163932"/>
              <a:gd name="connsiteX125" fmla="*/ 9505102 w 12192000"/>
              <a:gd name="connsiteY125" fmla="*/ 147474 h 1163932"/>
              <a:gd name="connsiteX126" fmla="*/ 9643040 w 12192000"/>
              <a:gd name="connsiteY126" fmla="*/ 164665 h 1163932"/>
              <a:gd name="connsiteX127" fmla="*/ 9762999 w 12192000"/>
              <a:gd name="connsiteY127" fmla="*/ 169055 h 1163932"/>
              <a:gd name="connsiteX128" fmla="*/ 9776183 w 12192000"/>
              <a:gd name="connsiteY128" fmla="*/ 168623 h 1163932"/>
              <a:gd name="connsiteX129" fmla="*/ 9780532 w 12192000"/>
              <a:gd name="connsiteY129" fmla="*/ 162255 h 1163932"/>
              <a:gd name="connsiteX130" fmla="*/ 9824924 w 12192000"/>
              <a:gd name="connsiteY130" fmla="*/ 158079 h 1163932"/>
              <a:gd name="connsiteX131" fmla="*/ 9910588 w 12192000"/>
              <a:gd name="connsiteY131" fmla="*/ 160759 h 1163932"/>
              <a:gd name="connsiteX132" fmla="*/ 9924173 w 12192000"/>
              <a:gd name="connsiteY132" fmla="*/ 165023 h 1163932"/>
              <a:gd name="connsiteX133" fmla="*/ 10010969 w 12192000"/>
              <a:gd name="connsiteY133" fmla="*/ 162234 h 1163932"/>
              <a:gd name="connsiteX134" fmla="*/ 10070699 w 12192000"/>
              <a:gd name="connsiteY134" fmla="*/ 164286 h 1163932"/>
              <a:gd name="connsiteX135" fmla="*/ 10083825 w 12192000"/>
              <a:gd name="connsiteY135" fmla="*/ 168444 h 1163932"/>
              <a:gd name="connsiteX136" fmla="*/ 10097932 w 12192000"/>
              <a:gd name="connsiteY136" fmla="*/ 161160 h 1163932"/>
              <a:gd name="connsiteX137" fmla="*/ 10101779 w 12192000"/>
              <a:gd name="connsiteY137" fmla="*/ 155488 h 1163932"/>
              <a:gd name="connsiteX138" fmla="*/ 10149437 w 12192000"/>
              <a:gd name="connsiteY138" fmla="*/ 158598 h 1163932"/>
              <a:gd name="connsiteX139" fmla="*/ 10155104 w 12192000"/>
              <a:gd name="connsiteY139" fmla="*/ 158045 h 1163932"/>
              <a:gd name="connsiteX140" fmla="*/ 10250982 w 12192000"/>
              <a:gd name="connsiteY140" fmla="*/ 135074 h 1163932"/>
              <a:gd name="connsiteX141" fmla="*/ 10343301 w 12192000"/>
              <a:gd name="connsiteY141" fmla="*/ 97316 h 1163932"/>
              <a:gd name="connsiteX142" fmla="*/ 10366625 w 12192000"/>
              <a:gd name="connsiteY142" fmla="*/ 85860 h 1163932"/>
              <a:gd name="connsiteX143" fmla="*/ 10433505 w 12192000"/>
              <a:gd name="connsiteY143" fmla="*/ 71432 h 1163932"/>
              <a:gd name="connsiteX144" fmla="*/ 10547510 w 12192000"/>
              <a:gd name="connsiteY144" fmla="*/ 53678 h 1163932"/>
              <a:gd name="connsiteX145" fmla="*/ 10588150 w 12192000"/>
              <a:gd name="connsiteY145" fmla="*/ 38719 h 1163932"/>
              <a:gd name="connsiteX146" fmla="*/ 10589457 w 12192000"/>
              <a:gd name="connsiteY146" fmla="*/ 31728 h 1163932"/>
              <a:gd name="connsiteX147" fmla="*/ 10699976 w 12192000"/>
              <a:gd name="connsiteY147" fmla="*/ 49777 h 1163932"/>
              <a:gd name="connsiteX148" fmla="*/ 10812237 w 12192000"/>
              <a:gd name="connsiteY148" fmla="*/ 52759 h 1163932"/>
              <a:gd name="connsiteX149" fmla="*/ 10869837 w 12192000"/>
              <a:gd name="connsiteY149" fmla="*/ 72227 h 1163932"/>
              <a:gd name="connsiteX150" fmla="*/ 10881770 w 12192000"/>
              <a:gd name="connsiteY150" fmla="*/ 80104 h 1163932"/>
              <a:gd name="connsiteX151" fmla="*/ 10896899 w 12192000"/>
              <a:gd name="connsiteY151" fmla="*/ 77163 h 1163932"/>
              <a:gd name="connsiteX152" fmla="*/ 10901748 w 12192000"/>
              <a:gd name="connsiteY152" fmla="*/ 72784 h 1163932"/>
              <a:gd name="connsiteX153" fmla="*/ 10947419 w 12192000"/>
              <a:gd name="connsiteY153" fmla="*/ 89748 h 1163932"/>
              <a:gd name="connsiteX154" fmla="*/ 10953034 w 12192000"/>
              <a:gd name="connsiteY154" fmla="*/ 90870 h 1163932"/>
              <a:gd name="connsiteX155" fmla="*/ 10992070 w 12192000"/>
              <a:gd name="connsiteY155" fmla="*/ 95273 h 1163932"/>
              <a:gd name="connsiteX156" fmla="*/ 11112372 w 12192000"/>
              <a:gd name="connsiteY156" fmla="*/ 88679 h 1163932"/>
              <a:gd name="connsiteX157" fmla="*/ 11147719 w 12192000"/>
              <a:gd name="connsiteY157" fmla="*/ 86992 h 1163932"/>
              <a:gd name="connsiteX158" fmla="*/ 11172617 w 12192000"/>
              <a:gd name="connsiteY158" fmla="*/ 82697 h 1163932"/>
              <a:gd name="connsiteX159" fmla="*/ 11240397 w 12192000"/>
              <a:gd name="connsiteY159" fmla="*/ 88262 h 1163932"/>
              <a:gd name="connsiteX160" fmla="*/ 11270034 w 12192000"/>
              <a:gd name="connsiteY160" fmla="*/ 98379 h 1163932"/>
              <a:gd name="connsiteX161" fmla="*/ 11293091 w 12192000"/>
              <a:gd name="connsiteY161" fmla="*/ 98474 h 1163932"/>
              <a:gd name="connsiteX162" fmla="*/ 11310949 w 12192000"/>
              <a:gd name="connsiteY162" fmla="*/ 104274 h 1163932"/>
              <a:gd name="connsiteX163" fmla="*/ 11345279 w 12192000"/>
              <a:gd name="connsiteY163" fmla="*/ 101883 h 1163932"/>
              <a:gd name="connsiteX164" fmla="*/ 11354597 w 12192000"/>
              <a:gd name="connsiteY164" fmla="*/ 104385 h 1163932"/>
              <a:gd name="connsiteX165" fmla="*/ 11367725 w 12192000"/>
              <a:gd name="connsiteY165" fmla="*/ 104431 h 1163932"/>
              <a:gd name="connsiteX166" fmla="*/ 11399832 w 12192000"/>
              <a:gd name="connsiteY166" fmla="*/ 117048 h 1163932"/>
              <a:gd name="connsiteX167" fmla="*/ 11487595 w 12192000"/>
              <a:gd name="connsiteY167" fmla="*/ 158754 h 1163932"/>
              <a:gd name="connsiteX168" fmla="*/ 11590850 w 12192000"/>
              <a:gd name="connsiteY168" fmla="*/ 244984 h 1163932"/>
              <a:gd name="connsiteX169" fmla="*/ 11736204 w 12192000"/>
              <a:gd name="connsiteY169" fmla="*/ 283941 h 1163932"/>
              <a:gd name="connsiteX170" fmla="*/ 11760331 w 12192000"/>
              <a:gd name="connsiteY170" fmla="*/ 298368 h 1163932"/>
              <a:gd name="connsiteX171" fmla="*/ 11819139 w 12192000"/>
              <a:gd name="connsiteY171" fmla="*/ 310575 h 1163932"/>
              <a:gd name="connsiteX172" fmla="*/ 11821967 w 12192000"/>
              <a:gd name="connsiteY172" fmla="*/ 312222 h 1163932"/>
              <a:gd name="connsiteX173" fmla="*/ 11847125 w 12192000"/>
              <a:gd name="connsiteY173" fmla="*/ 303833 h 1163932"/>
              <a:gd name="connsiteX174" fmla="*/ 11980134 w 12192000"/>
              <a:gd name="connsiteY174" fmla="*/ 328343 h 1163932"/>
              <a:gd name="connsiteX175" fmla="*/ 12174576 w 12192000"/>
              <a:gd name="connsiteY175" fmla="*/ 382540 h 1163932"/>
              <a:gd name="connsiteX176" fmla="*/ 12192000 w 12192000"/>
              <a:gd name="connsiteY176" fmla="*/ 385665 h 1163932"/>
              <a:gd name="connsiteX177" fmla="*/ 12192000 w 12192000"/>
              <a:gd name="connsiteY177" fmla="*/ 1163932 h 1163932"/>
              <a:gd name="connsiteX178" fmla="*/ 0 w 12192000"/>
              <a:gd name="connsiteY178" fmla="*/ 1163932 h 1163932"/>
              <a:gd name="connsiteX179" fmla="*/ 0 w 12192000"/>
              <a:gd name="connsiteY179" fmla="*/ 489977 h 1163932"/>
              <a:gd name="connsiteX180" fmla="*/ 5331 w 12192000"/>
              <a:gd name="connsiteY180" fmla="*/ 489229 h 1163932"/>
              <a:gd name="connsiteX181" fmla="*/ 39902 w 12192000"/>
              <a:gd name="connsiteY181" fmla="*/ 478716 h 1163932"/>
              <a:gd name="connsiteX182" fmla="*/ 117880 w 12192000"/>
              <a:gd name="connsiteY182" fmla="*/ 427388 h 1163932"/>
              <a:gd name="connsiteX183" fmla="*/ 238140 w 12192000"/>
              <a:gd name="connsiteY183" fmla="*/ 385729 h 1163932"/>
              <a:gd name="connsiteX184" fmla="*/ 249589 w 12192000"/>
              <a:gd name="connsiteY184" fmla="*/ 385949 h 1163932"/>
              <a:gd name="connsiteX185" fmla="*/ 296963 w 12192000"/>
              <a:gd name="connsiteY185" fmla="*/ 362534 h 1163932"/>
              <a:gd name="connsiteX186" fmla="*/ 339235 w 12192000"/>
              <a:gd name="connsiteY186" fmla="*/ 330857 h 1163932"/>
              <a:gd name="connsiteX187" fmla="*/ 447152 w 12192000"/>
              <a:gd name="connsiteY187" fmla="*/ 333855 h 1163932"/>
              <a:gd name="connsiteX188" fmla="*/ 475247 w 12192000"/>
              <a:gd name="connsiteY188" fmla="*/ 343146 h 1163932"/>
              <a:gd name="connsiteX189" fmla="*/ 477967 w 12192000"/>
              <a:gd name="connsiteY189" fmla="*/ 344392 h 1163932"/>
              <a:gd name="connsiteX190" fmla="*/ 527683 w 12192000"/>
              <a:gd name="connsiteY190" fmla="*/ 339655 h 1163932"/>
              <a:gd name="connsiteX191" fmla="*/ 703732 w 12192000"/>
              <a:gd name="connsiteY191" fmla="*/ 323031 h 1163932"/>
              <a:gd name="connsiteX192" fmla="*/ 853391 w 12192000"/>
              <a:gd name="connsiteY192" fmla="*/ 310023 h 1163932"/>
              <a:gd name="connsiteX193" fmla="*/ 925332 w 12192000"/>
              <a:gd name="connsiteY193" fmla="*/ 305118 h 1163932"/>
              <a:gd name="connsiteX194" fmla="*/ 941286 w 12192000"/>
              <a:gd name="connsiteY194" fmla="*/ 295364 h 1163932"/>
              <a:gd name="connsiteX195" fmla="*/ 950845 w 12192000"/>
              <a:gd name="connsiteY195" fmla="*/ 293027 h 1163932"/>
              <a:gd name="connsiteX196" fmla="*/ 953292 w 12192000"/>
              <a:gd name="connsiteY196" fmla="*/ 287324 h 1163932"/>
              <a:gd name="connsiteX197" fmla="*/ 967499 w 12192000"/>
              <a:gd name="connsiteY197" fmla="*/ 280192 h 1163932"/>
              <a:gd name="connsiteX198" fmla="*/ 985161 w 12192000"/>
              <a:gd name="connsiteY198" fmla="*/ 277297 h 1163932"/>
              <a:gd name="connsiteX199" fmla="*/ 1069267 w 12192000"/>
              <a:gd name="connsiteY199" fmla="*/ 269198 h 1163932"/>
              <a:gd name="connsiteX200" fmla="*/ 1138407 w 12192000"/>
              <a:gd name="connsiteY200" fmla="*/ 252999 h 1163932"/>
              <a:gd name="connsiteX201" fmla="*/ 1164931 w 12192000"/>
              <a:gd name="connsiteY201" fmla="*/ 245054 h 1163932"/>
              <a:gd name="connsiteX202" fmla="*/ 1211622 w 12192000"/>
              <a:gd name="connsiteY202" fmla="*/ 227108 h 1163932"/>
              <a:gd name="connsiteX203" fmla="*/ 1274567 w 12192000"/>
              <a:gd name="connsiteY203" fmla="*/ 209812 h 1163932"/>
              <a:gd name="connsiteX204" fmla="*/ 1325029 w 12192000"/>
              <a:gd name="connsiteY204" fmla="*/ 214369 h 1163932"/>
              <a:gd name="connsiteX205" fmla="*/ 1356805 w 12192000"/>
              <a:gd name="connsiteY205" fmla="*/ 210054 h 1163932"/>
              <a:gd name="connsiteX206" fmla="*/ 1468752 w 12192000"/>
              <a:gd name="connsiteY206" fmla="*/ 221036 h 1163932"/>
              <a:gd name="connsiteX207" fmla="*/ 1650750 w 12192000"/>
              <a:gd name="connsiteY207" fmla="*/ 171522 h 1163932"/>
              <a:gd name="connsiteX208" fmla="*/ 1655056 w 12192000"/>
              <a:gd name="connsiteY208" fmla="*/ 178538 h 1163932"/>
              <a:gd name="connsiteX209" fmla="*/ 1683220 w 12192000"/>
              <a:gd name="connsiteY209" fmla="*/ 176084 h 1163932"/>
              <a:gd name="connsiteX210" fmla="*/ 1685599 w 12192000"/>
              <a:gd name="connsiteY210" fmla="*/ 171820 h 1163932"/>
              <a:gd name="connsiteX211" fmla="*/ 1689230 w 12192000"/>
              <a:gd name="connsiteY211" fmla="*/ 171091 h 1163932"/>
              <a:gd name="connsiteX212" fmla="*/ 1691052 w 12192000"/>
              <a:gd name="connsiteY212" fmla="*/ 175010 h 1163932"/>
              <a:gd name="connsiteX213" fmla="*/ 1735783 w 12192000"/>
              <a:gd name="connsiteY213" fmla="*/ 183832 h 1163932"/>
              <a:gd name="connsiteX214" fmla="*/ 1797102 w 12192000"/>
              <a:gd name="connsiteY214" fmla="*/ 188721 h 1163932"/>
              <a:gd name="connsiteX215" fmla="*/ 1845638 w 12192000"/>
              <a:gd name="connsiteY215" fmla="*/ 170206 h 1163932"/>
              <a:gd name="connsiteX216" fmla="*/ 1848980 w 12192000"/>
              <a:gd name="connsiteY216" fmla="*/ 173948 h 1163932"/>
              <a:gd name="connsiteX217" fmla="*/ 1880587 w 12192000"/>
              <a:gd name="connsiteY217" fmla="*/ 171938 h 1163932"/>
              <a:gd name="connsiteX218" fmla="*/ 1995803 w 12192000"/>
              <a:gd name="connsiteY218" fmla="*/ 138279 h 1163932"/>
              <a:gd name="connsiteX219" fmla="*/ 2057448 w 12192000"/>
              <a:gd name="connsiteY219" fmla="*/ 135082 h 1163932"/>
              <a:gd name="connsiteX220" fmla="*/ 2119088 w 12192000"/>
              <a:gd name="connsiteY220" fmla="*/ 119940 h 1163932"/>
              <a:gd name="connsiteX221" fmla="*/ 2138831 w 12192000"/>
              <a:gd name="connsiteY221" fmla="*/ 122626 h 1163932"/>
              <a:gd name="connsiteX222" fmla="*/ 2174180 w 12192000"/>
              <a:gd name="connsiteY222" fmla="*/ 117121 h 1163932"/>
              <a:gd name="connsiteX223" fmla="*/ 2214259 w 12192000"/>
              <a:gd name="connsiteY223" fmla="*/ 116974 h 1163932"/>
              <a:gd name="connsiteX224" fmla="*/ 2264911 w 12192000"/>
              <a:gd name="connsiteY224" fmla="*/ 108071 h 1163932"/>
              <a:gd name="connsiteX225" fmla="*/ 2298963 w 12192000"/>
              <a:gd name="connsiteY225" fmla="*/ 107788 h 1163932"/>
              <a:gd name="connsiteX226" fmla="*/ 2454058 w 12192000"/>
              <a:gd name="connsiteY226" fmla="*/ 73698 h 1163932"/>
              <a:gd name="connsiteX227" fmla="*/ 2534188 w 12192000"/>
              <a:gd name="connsiteY227" fmla="*/ 70162 h 1163932"/>
              <a:gd name="connsiteX228" fmla="*/ 2616912 w 12192000"/>
              <a:gd name="connsiteY228" fmla="*/ 51189 h 1163932"/>
              <a:gd name="connsiteX229" fmla="*/ 2698592 w 12192000"/>
              <a:gd name="connsiteY229" fmla="*/ 42305 h 1163932"/>
              <a:gd name="connsiteX230" fmla="*/ 2891953 w 12192000"/>
              <a:gd name="connsiteY230" fmla="*/ 34973 h 1163932"/>
              <a:gd name="connsiteX231" fmla="*/ 2955508 w 12192000"/>
              <a:gd name="connsiteY231" fmla="*/ 929 h 1163932"/>
              <a:gd name="connsiteX0" fmla="*/ 2955508 w 12192000"/>
              <a:gd name="connsiteY0" fmla="*/ 929 h 1163932"/>
              <a:gd name="connsiteX1" fmla="*/ 2973472 w 12192000"/>
              <a:gd name="connsiteY1" fmla="*/ 2369 h 1163932"/>
              <a:gd name="connsiteX2" fmla="*/ 3052621 w 12192000"/>
              <a:gd name="connsiteY2" fmla="*/ 14030 h 1163932"/>
              <a:gd name="connsiteX3" fmla="*/ 3145220 w 12192000"/>
              <a:gd name="connsiteY3" fmla="*/ 16277 h 1163932"/>
              <a:gd name="connsiteX4" fmla="*/ 3233309 w 12192000"/>
              <a:gd name="connsiteY4" fmla="*/ 8968 h 1163932"/>
              <a:gd name="connsiteX5" fmla="*/ 3320851 w 12192000"/>
              <a:gd name="connsiteY5" fmla="*/ 18902 h 1163932"/>
              <a:gd name="connsiteX6" fmla="*/ 3394552 w 12192000"/>
              <a:gd name="connsiteY6" fmla="*/ 38279 h 1163932"/>
              <a:gd name="connsiteX7" fmla="*/ 3462252 w 12192000"/>
              <a:gd name="connsiteY7" fmla="*/ 68646 h 1163932"/>
              <a:gd name="connsiteX8" fmla="*/ 3504799 w 12192000"/>
              <a:gd name="connsiteY8" fmla="*/ 93363 h 1163932"/>
              <a:gd name="connsiteX9" fmla="*/ 3568807 w 12192000"/>
              <a:gd name="connsiteY9" fmla="*/ 84557 h 1163932"/>
              <a:gd name="connsiteX10" fmla="*/ 3571993 w 12192000"/>
              <a:gd name="connsiteY10" fmla="*/ 87105 h 1163932"/>
              <a:gd name="connsiteX11" fmla="*/ 3590879 w 12192000"/>
              <a:gd name="connsiteY11" fmla="*/ 100115 h 1163932"/>
              <a:gd name="connsiteX12" fmla="*/ 3623973 w 12192000"/>
              <a:gd name="connsiteY12" fmla="*/ 93084 h 1163932"/>
              <a:gd name="connsiteX13" fmla="*/ 3636728 w 12192000"/>
              <a:gd name="connsiteY13" fmla="*/ 98019 h 1163932"/>
              <a:gd name="connsiteX14" fmla="*/ 3676976 w 12192000"/>
              <a:gd name="connsiteY14" fmla="*/ 96600 h 1163932"/>
              <a:gd name="connsiteX15" fmla="*/ 3722653 w 12192000"/>
              <a:gd name="connsiteY15" fmla="*/ 115363 h 1163932"/>
              <a:gd name="connsiteX16" fmla="*/ 3775112 w 12192000"/>
              <a:gd name="connsiteY16" fmla="*/ 98970 h 1163932"/>
              <a:gd name="connsiteX17" fmla="*/ 3932956 w 12192000"/>
              <a:gd name="connsiteY17" fmla="*/ 122337 h 1163932"/>
              <a:gd name="connsiteX18" fmla="*/ 4100593 w 12192000"/>
              <a:gd name="connsiteY18" fmla="*/ 163834 h 1163932"/>
              <a:gd name="connsiteX19" fmla="*/ 4316364 w 12192000"/>
              <a:gd name="connsiteY19" fmla="*/ 177453 h 1163932"/>
              <a:gd name="connsiteX20" fmla="*/ 4387387 w 12192000"/>
              <a:gd name="connsiteY20" fmla="*/ 164360 h 1163932"/>
              <a:gd name="connsiteX21" fmla="*/ 4427957 w 12192000"/>
              <a:gd name="connsiteY21" fmla="*/ 177526 h 1163932"/>
              <a:gd name="connsiteX22" fmla="*/ 4502291 w 12192000"/>
              <a:gd name="connsiteY22" fmla="*/ 188197 h 1163932"/>
              <a:gd name="connsiteX23" fmla="*/ 4600771 w 12192000"/>
              <a:gd name="connsiteY23" fmla="*/ 212143 h 1163932"/>
              <a:gd name="connsiteX24" fmla="*/ 4644102 w 12192000"/>
              <a:gd name="connsiteY24" fmla="*/ 210363 h 1163932"/>
              <a:gd name="connsiteX25" fmla="*/ 4652752 w 12192000"/>
              <a:gd name="connsiteY25" fmla="*/ 210902 h 1163932"/>
              <a:gd name="connsiteX26" fmla="*/ 4652896 w 12192000"/>
              <a:gd name="connsiteY26" fmla="*/ 211286 h 1163932"/>
              <a:gd name="connsiteX27" fmla="*/ 4685303 w 12192000"/>
              <a:gd name="connsiteY27" fmla="*/ 212939 h 1163932"/>
              <a:gd name="connsiteX28" fmla="*/ 4690886 w 12192000"/>
              <a:gd name="connsiteY28" fmla="*/ 215767 h 1163932"/>
              <a:gd name="connsiteX29" fmla="*/ 4725430 w 12192000"/>
              <a:gd name="connsiteY29" fmla="*/ 238732 h 1163932"/>
              <a:gd name="connsiteX30" fmla="*/ 4800051 w 12192000"/>
              <a:gd name="connsiteY30" fmla="*/ 231099 h 1163932"/>
              <a:gd name="connsiteX31" fmla="*/ 4875115 w 12192000"/>
              <a:gd name="connsiteY31" fmla="*/ 264350 h 1163932"/>
              <a:gd name="connsiteX32" fmla="*/ 4936450 w 12192000"/>
              <a:gd name="connsiteY32" fmla="*/ 280902 h 1163932"/>
              <a:gd name="connsiteX33" fmla="*/ 5030961 w 12192000"/>
              <a:gd name="connsiteY33" fmla="*/ 305912 h 1163932"/>
              <a:gd name="connsiteX34" fmla="*/ 5082734 w 12192000"/>
              <a:gd name="connsiteY34" fmla="*/ 308581 h 1163932"/>
              <a:gd name="connsiteX35" fmla="*/ 5138799 w 12192000"/>
              <a:gd name="connsiteY35" fmla="*/ 303800 h 1163932"/>
              <a:gd name="connsiteX36" fmla="*/ 5259695 w 12192000"/>
              <a:gd name="connsiteY36" fmla="*/ 330476 h 1163932"/>
              <a:gd name="connsiteX37" fmla="*/ 5359642 w 12192000"/>
              <a:gd name="connsiteY37" fmla="*/ 340575 h 1163932"/>
              <a:gd name="connsiteX38" fmla="*/ 5372918 w 12192000"/>
              <a:gd name="connsiteY38" fmla="*/ 336834 h 1163932"/>
              <a:gd name="connsiteX39" fmla="*/ 5396084 w 12192000"/>
              <a:gd name="connsiteY39" fmla="*/ 328268 h 1163932"/>
              <a:gd name="connsiteX40" fmla="*/ 5414292 w 12192000"/>
              <a:gd name="connsiteY40" fmla="*/ 320863 h 1163932"/>
              <a:gd name="connsiteX41" fmla="*/ 5487276 w 12192000"/>
              <a:gd name="connsiteY41" fmla="*/ 307350 h 1163932"/>
              <a:gd name="connsiteX42" fmla="*/ 5612716 w 12192000"/>
              <a:gd name="connsiteY42" fmla="*/ 308118 h 1163932"/>
              <a:gd name="connsiteX43" fmla="*/ 5864813 w 12192000"/>
              <a:gd name="connsiteY43" fmla="*/ 257852 h 1163932"/>
              <a:gd name="connsiteX44" fmla="*/ 6151392 w 12192000"/>
              <a:gd name="connsiteY44" fmla="*/ 225732 h 1163932"/>
              <a:gd name="connsiteX45" fmla="*/ 6209396 w 12192000"/>
              <a:gd name="connsiteY45" fmla="*/ 220469 h 1163932"/>
              <a:gd name="connsiteX46" fmla="*/ 6269898 w 12192000"/>
              <a:gd name="connsiteY46" fmla="*/ 226300 h 1163932"/>
              <a:gd name="connsiteX47" fmla="*/ 6297029 w 12192000"/>
              <a:gd name="connsiteY47" fmla="*/ 224230 h 1163932"/>
              <a:gd name="connsiteX48" fmla="*/ 6352373 w 12192000"/>
              <a:gd name="connsiteY48" fmla="*/ 209161 h 1163932"/>
              <a:gd name="connsiteX49" fmla="*/ 6353759 w 12192000"/>
              <a:gd name="connsiteY49" fmla="*/ 209135 h 1163932"/>
              <a:gd name="connsiteX50" fmla="*/ 6363346 w 12192000"/>
              <a:gd name="connsiteY50" fmla="*/ 196700 h 1163932"/>
              <a:gd name="connsiteX51" fmla="*/ 6400681 w 12192000"/>
              <a:gd name="connsiteY51" fmla="*/ 204402 h 1163932"/>
              <a:gd name="connsiteX52" fmla="*/ 6402041 w 12192000"/>
              <a:gd name="connsiteY52" fmla="*/ 207073 h 1163932"/>
              <a:gd name="connsiteX53" fmla="*/ 6424912 w 12192000"/>
              <a:gd name="connsiteY53" fmla="*/ 204940 h 1163932"/>
              <a:gd name="connsiteX54" fmla="*/ 6502019 w 12192000"/>
              <a:gd name="connsiteY54" fmla="*/ 198788 h 1163932"/>
              <a:gd name="connsiteX55" fmla="*/ 6518229 w 12192000"/>
              <a:gd name="connsiteY55" fmla="*/ 197839 h 1163932"/>
              <a:gd name="connsiteX56" fmla="*/ 6519089 w 12192000"/>
              <a:gd name="connsiteY56" fmla="*/ 198274 h 1163932"/>
              <a:gd name="connsiteX57" fmla="*/ 6561047 w 12192000"/>
              <a:gd name="connsiteY57" fmla="*/ 182276 h 1163932"/>
              <a:gd name="connsiteX58" fmla="*/ 6595639 w 12192000"/>
              <a:gd name="connsiteY58" fmla="*/ 174596 h 1163932"/>
              <a:gd name="connsiteX59" fmla="*/ 6692265 w 12192000"/>
              <a:gd name="connsiteY59" fmla="*/ 171261 h 1163932"/>
              <a:gd name="connsiteX60" fmla="*/ 6697219 w 12192000"/>
              <a:gd name="connsiteY60" fmla="*/ 171733 h 1163932"/>
              <a:gd name="connsiteX61" fmla="*/ 6713656 w 12192000"/>
              <a:gd name="connsiteY61" fmla="*/ 160032 h 1163932"/>
              <a:gd name="connsiteX62" fmla="*/ 6714383 w 12192000"/>
              <a:gd name="connsiteY62" fmla="*/ 156857 h 1163932"/>
              <a:gd name="connsiteX63" fmla="*/ 6774793 w 12192000"/>
              <a:gd name="connsiteY63" fmla="*/ 166145 h 1163932"/>
              <a:gd name="connsiteX64" fmla="*/ 6782112 w 12192000"/>
              <a:gd name="connsiteY64" fmla="*/ 161687 h 1163932"/>
              <a:gd name="connsiteX65" fmla="*/ 6822392 w 12192000"/>
              <a:gd name="connsiteY65" fmla="*/ 175020 h 1163932"/>
              <a:gd name="connsiteX66" fmla="*/ 6842719 w 12192000"/>
              <a:gd name="connsiteY66" fmla="*/ 178025 h 1163932"/>
              <a:gd name="connsiteX67" fmla="*/ 6878958 w 12192000"/>
              <a:gd name="connsiteY67" fmla="*/ 187256 h 1163932"/>
              <a:gd name="connsiteX68" fmla="*/ 6881972 w 12192000"/>
              <a:gd name="connsiteY68" fmla="*/ 184277 h 1163932"/>
              <a:gd name="connsiteX69" fmla="*/ 6889133 w 12192000"/>
              <a:gd name="connsiteY69" fmla="*/ 187492 h 1163932"/>
              <a:gd name="connsiteX70" fmla="*/ 6894439 w 12192000"/>
              <a:gd name="connsiteY70" fmla="*/ 184074 h 1163932"/>
              <a:gd name="connsiteX71" fmla="*/ 6900419 w 12192000"/>
              <a:gd name="connsiteY71" fmla="*/ 185342 h 1163932"/>
              <a:gd name="connsiteX72" fmla="*/ 6963220 w 12192000"/>
              <a:gd name="connsiteY72" fmla="*/ 173736 h 1163932"/>
              <a:gd name="connsiteX73" fmla="*/ 6976706 w 12192000"/>
              <a:gd name="connsiteY73" fmla="*/ 177326 h 1163932"/>
              <a:gd name="connsiteX74" fmla="*/ 6987064 w 12192000"/>
              <a:gd name="connsiteY74" fmla="*/ 166834 h 1163932"/>
              <a:gd name="connsiteX75" fmla="*/ 7030230 w 12192000"/>
              <a:gd name="connsiteY75" fmla="*/ 166147 h 1163932"/>
              <a:gd name="connsiteX76" fmla="*/ 7045014 w 12192000"/>
              <a:gd name="connsiteY76" fmla="*/ 175533 h 1163932"/>
              <a:gd name="connsiteX77" fmla="*/ 7058714 w 12192000"/>
              <a:gd name="connsiteY77" fmla="*/ 182424 h 1163932"/>
              <a:gd name="connsiteX78" fmla="*/ 7060499 w 12192000"/>
              <a:gd name="connsiteY78" fmla="*/ 182495 h 1163932"/>
              <a:gd name="connsiteX79" fmla="*/ 7078430 w 12192000"/>
              <a:gd name="connsiteY79" fmla="*/ 183225 h 1163932"/>
              <a:gd name="connsiteX80" fmla="*/ 7176563 w 12192000"/>
              <a:gd name="connsiteY80" fmla="*/ 179676 h 1163932"/>
              <a:gd name="connsiteX81" fmla="*/ 7205529 w 12192000"/>
              <a:gd name="connsiteY81" fmla="*/ 187443 h 1163932"/>
              <a:gd name="connsiteX82" fmla="*/ 7310118 w 12192000"/>
              <a:gd name="connsiteY82" fmla="*/ 169037 h 1163932"/>
              <a:gd name="connsiteX83" fmla="*/ 7673859 w 12192000"/>
              <a:gd name="connsiteY83" fmla="*/ 156768 h 1163932"/>
              <a:gd name="connsiteX84" fmla="*/ 7692748 w 12192000"/>
              <a:gd name="connsiteY84" fmla="*/ 167969 h 1163932"/>
              <a:gd name="connsiteX85" fmla="*/ 7756672 w 12192000"/>
              <a:gd name="connsiteY85" fmla="*/ 163804 h 1163932"/>
              <a:gd name="connsiteX86" fmla="*/ 7974189 w 12192000"/>
              <a:gd name="connsiteY86" fmla="*/ 161251 h 1163932"/>
              <a:gd name="connsiteX87" fmla="*/ 8101969 w 12192000"/>
              <a:gd name="connsiteY87" fmla="*/ 150927 h 1163932"/>
              <a:gd name="connsiteX88" fmla="*/ 8106826 w 12192000"/>
              <a:gd name="connsiteY88" fmla="*/ 146285 h 1163932"/>
              <a:gd name="connsiteX89" fmla="*/ 8162058 w 12192000"/>
              <a:gd name="connsiteY89" fmla="*/ 103136 h 1163932"/>
              <a:gd name="connsiteX90" fmla="*/ 8184568 w 12192000"/>
              <a:gd name="connsiteY90" fmla="*/ 100422 h 1163932"/>
              <a:gd name="connsiteX91" fmla="*/ 8228227 w 12192000"/>
              <a:gd name="connsiteY91" fmla="*/ 112404 h 1163932"/>
              <a:gd name="connsiteX92" fmla="*/ 8237963 w 12192000"/>
              <a:gd name="connsiteY92" fmla="*/ 113428 h 1163932"/>
              <a:gd name="connsiteX93" fmla="*/ 8248358 w 12192000"/>
              <a:gd name="connsiteY93" fmla="*/ 112494 h 1163932"/>
              <a:gd name="connsiteX94" fmla="*/ 8249309 w 12192000"/>
              <a:gd name="connsiteY94" fmla="*/ 113130 h 1163932"/>
              <a:gd name="connsiteX95" fmla="*/ 8249997 w 12192000"/>
              <a:gd name="connsiteY95" fmla="*/ 112347 h 1163932"/>
              <a:gd name="connsiteX96" fmla="*/ 8272162 w 12192000"/>
              <a:gd name="connsiteY96" fmla="*/ 110356 h 1163932"/>
              <a:gd name="connsiteX97" fmla="*/ 8292349 w 12192000"/>
              <a:gd name="connsiteY97" fmla="*/ 103912 h 1163932"/>
              <a:gd name="connsiteX98" fmla="*/ 8292491 w 12192000"/>
              <a:gd name="connsiteY98" fmla="*/ 103935 h 1163932"/>
              <a:gd name="connsiteX99" fmla="*/ 8307239 w 12192000"/>
              <a:gd name="connsiteY99" fmla="*/ 101023 h 1163932"/>
              <a:gd name="connsiteX100" fmla="*/ 8339282 w 12192000"/>
              <a:gd name="connsiteY100" fmla="*/ 115374 h 1163932"/>
              <a:gd name="connsiteX101" fmla="*/ 8346156 w 12192000"/>
              <a:gd name="connsiteY101" fmla="*/ 117659 h 1163932"/>
              <a:gd name="connsiteX102" fmla="*/ 8346467 w 12192000"/>
              <a:gd name="connsiteY102" fmla="*/ 117456 h 1163932"/>
              <a:gd name="connsiteX103" fmla="*/ 8354069 w 12192000"/>
              <a:gd name="connsiteY103" fmla="*/ 119374 h 1163932"/>
              <a:gd name="connsiteX104" fmla="*/ 8358687 w 12192000"/>
              <a:gd name="connsiteY104" fmla="*/ 121825 h 1163932"/>
              <a:gd name="connsiteX105" fmla="*/ 8433385 w 12192000"/>
              <a:gd name="connsiteY105" fmla="*/ 106101 h 1163932"/>
              <a:gd name="connsiteX106" fmla="*/ 8533779 w 12192000"/>
              <a:gd name="connsiteY106" fmla="*/ 104806 h 1163932"/>
              <a:gd name="connsiteX107" fmla="*/ 8632833 w 12192000"/>
              <a:gd name="connsiteY107" fmla="*/ 106964 h 1163932"/>
              <a:gd name="connsiteX108" fmla="*/ 8668523 w 12192000"/>
              <a:gd name="connsiteY108" fmla="*/ 109411 h 1163932"/>
              <a:gd name="connsiteX109" fmla="*/ 8732893 w 12192000"/>
              <a:gd name="connsiteY109" fmla="*/ 106423 h 1163932"/>
              <a:gd name="connsiteX110" fmla="*/ 8764071 w 12192000"/>
              <a:gd name="connsiteY110" fmla="*/ 101019 h 1163932"/>
              <a:gd name="connsiteX111" fmla="*/ 8767004 w 12192000"/>
              <a:gd name="connsiteY111" fmla="*/ 97951 h 1163932"/>
              <a:gd name="connsiteX112" fmla="*/ 8772553 w 12192000"/>
              <a:gd name="connsiteY112" fmla="*/ 96746 h 1163932"/>
              <a:gd name="connsiteX113" fmla="*/ 8787201 w 12192000"/>
              <a:gd name="connsiteY113" fmla="*/ 98465 h 1163932"/>
              <a:gd name="connsiteX114" fmla="*/ 8792624 w 12192000"/>
              <a:gd name="connsiteY114" fmla="*/ 99935 h 1163932"/>
              <a:gd name="connsiteX115" fmla="*/ 8800741 w 12192000"/>
              <a:gd name="connsiteY115" fmla="*/ 100329 h 1163932"/>
              <a:gd name="connsiteX116" fmla="*/ 8800966 w 12192000"/>
              <a:gd name="connsiteY116" fmla="*/ 100077 h 1163932"/>
              <a:gd name="connsiteX117" fmla="*/ 8808513 w 12192000"/>
              <a:gd name="connsiteY117" fmla="*/ 100962 h 1163932"/>
              <a:gd name="connsiteX118" fmla="*/ 8845110 w 12192000"/>
              <a:gd name="connsiteY118" fmla="*/ 108611 h 1163932"/>
              <a:gd name="connsiteX119" fmla="*/ 8896773 w 12192000"/>
              <a:gd name="connsiteY119" fmla="*/ 86101 h 1163932"/>
              <a:gd name="connsiteX120" fmla="*/ 8917529 w 12192000"/>
              <a:gd name="connsiteY120" fmla="*/ 82805 h 1163932"/>
              <a:gd name="connsiteX121" fmla="*/ 9026654 w 12192000"/>
              <a:gd name="connsiteY121" fmla="*/ 99852 h 1163932"/>
              <a:gd name="connsiteX122" fmla="*/ 9088505 w 12192000"/>
              <a:gd name="connsiteY122" fmla="*/ 119434 h 1163932"/>
              <a:gd name="connsiteX123" fmla="*/ 9203241 w 12192000"/>
              <a:gd name="connsiteY123" fmla="*/ 118145 h 1163932"/>
              <a:gd name="connsiteX124" fmla="*/ 9415584 w 12192000"/>
              <a:gd name="connsiteY124" fmla="*/ 163588 h 1163932"/>
              <a:gd name="connsiteX125" fmla="*/ 9505102 w 12192000"/>
              <a:gd name="connsiteY125" fmla="*/ 147474 h 1163932"/>
              <a:gd name="connsiteX126" fmla="*/ 9643040 w 12192000"/>
              <a:gd name="connsiteY126" fmla="*/ 164665 h 1163932"/>
              <a:gd name="connsiteX127" fmla="*/ 9762999 w 12192000"/>
              <a:gd name="connsiteY127" fmla="*/ 169055 h 1163932"/>
              <a:gd name="connsiteX128" fmla="*/ 9776183 w 12192000"/>
              <a:gd name="connsiteY128" fmla="*/ 168623 h 1163932"/>
              <a:gd name="connsiteX129" fmla="*/ 9780532 w 12192000"/>
              <a:gd name="connsiteY129" fmla="*/ 162255 h 1163932"/>
              <a:gd name="connsiteX130" fmla="*/ 9824924 w 12192000"/>
              <a:gd name="connsiteY130" fmla="*/ 158079 h 1163932"/>
              <a:gd name="connsiteX131" fmla="*/ 9910588 w 12192000"/>
              <a:gd name="connsiteY131" fmla="*/ 160759 h 1163932"/>
              <a:gd name="connsiteX132" fmla="*/ 9924173 w 12192000"/>
              <a:gd name="connsiteY132" fmla="*/ 165023 h 1163932"/>
              <a:gd name="connsiteX133" fmla="*/ 10010969 w 12192000"/>
              <a:gd name="connsiteY133" fmla="*/ 162234 h 1163932"/>
              <a:gd name="connsiteX134" fmla="*/ 10070699 w 12192000"/>
              <a:gd name="connsiteY134" fmla="*/ 164286 h 1163932"/>
              <a:gd name="connsiteX135" fmla="*/ 10083825 w 12192000"/>
              <a:gd name="connsiteY135" fmla="*/ 168444 h 1163932"/>
              <a:gd name="connsiteX136" fmla="*/ 10097932 w 12192000"/>
              <a:gd name="connsiteY136" fmla="*/ 161160 h 1163932"/>
              <a:gd name="connsiteX137" fmla="*/ 10101779 w 12192000"/>
              <a:gd name="connsiteY137" fmla="*/ 155488 h 1163932"/>
              <a:gd name="connsiteX138" fmla="*/ 10149437 w 12192000"/>
              <a:gd name="connsiteY138" fmla="*/ 158598 h 1163932"/>
              <a:gd name="connsiteX139" fmla="*/ 10155104 w 12192000"/>
              <a:gd name="connsiteY139" fmla="*/ 158045 h 1163932"/>
              <a:gd name="connsiteX140" fmla="*/ 10250982 w 12192000"/>
              <a:gd name="connsiteY140" fmla="*/ 135074 h 1163932"/>
              <a:gd name="connsiteX141" fmla="*/ 10343301 w 12192000"/>
              <a:gd name="connsiteY141" fmla="*/ 97316 h 1163932"/>
              <a:gd name="connsiteX142" fmla="*/ 10366625 w 12192000"/>
              <a:gd name="connsiteY142" fmla="*/ 85860 h 1163932"/>
              <a:gd name="connsiteX143" fmla="*/ 10433505 w 12192000"/>
              <a:gd name="connsiteY143" fmla="*/ 71432 h 1163932"/>
              <a:gd name="connsiteX144" fmla="*/ 10547510 w 12192000"/>
              <a:gd name="connsiteY144" fmla="*/ 53678 h 1163932"/>
              <a:gd name="connsiteX145" fmla="*/ 10588150 w 12192000"/>
              <a:gd name="connsiteY145" fmla="*/ 38719 h 1163932"/>
              <a:gd name="connsiteX146" fmla="*/ 10589457 w 12192000"/>
              <a:gd name="connsiteY146" fmla="*/ 31728 h 1163932"/>
              <a:gd name="connsiteX147" fmla="*/ 10699976 w 12192000"/>
              <a:gd name="connsiteY147" fmla="*/ 49777 h 1163932"/>
              <a:gd name="connsiteX148" fmla="*/ 10812237 w 12192000"/>
              <a:gd name="connsiteY148" fmla="*/ 52759 h 1163932"/>
              <a:gd name="connsiteX149" fmla="*/ 10869837 w 12192000"/>
              <a:gd name="connsiteY149" fmla="*/ 72227 h 1163932"/>
              <a:gd name="connsiteX150" fmla="*/ 10881770 w 12192000"/>
              <a:gd name="connsiteY150" fmla="*/ 80104 h 1163932"/>
              <a:gd name="connsiteX151" fmla="*/ 10896899 w 12192000"/>
              <a:gd name="connsiteY151" fmla="*/ 77163 h 1163932"/>
              <a:gd name="connsiteX152" fmla="*/ 10901748 w 12192000"/>
              <a:gd name="connsiteY152" fmla="*/ 72784 h 1163932"/>
              <a:gd name="connsiteX153" fmla="*/ 10947419 w 12192000"/>
              <a:gd name="connsiteY153" fmla="*/ 89748 h 1163932"/>
              <a:gd name="connsiteX154" fmla="*/ 10953034 w 12192000"/>
              <a:gd name="connsiteY154" fmla="*/ 90870 h 1163932"/>
              <a:gd name="connsiteX155" fmla="*/ 10992070 w 12192000"/>
              <a:gd name="connsiteY155" fmla="*/ 95273 h 1163932"/>
              <a:gd name="connsiteX156" fmla="*/ 11112372 w 12192000"/>
              <a:gd name="connsiteY156" fmla="*/ 88679 h 1163932"/>
              <a:gd name="connsiteX157" fmla="*/ 11147719 w 12192000"/>
              <a:gd name="connsiteY157" fmla="*/ 86992 h 1163932"/>
              <a:gd name="connsiteX158" fmla="*/ 11172617 w 12192000"/>
              <a:gd name="connsiteY158" fmla="*/ 82697 h 1163932"/>
              <a:gd name="connsiteX159" fmla="*/ 11240397 w 12192000"/>
              <a:gd name="connsiteY159" fmla="*/ 88262 h 1163932"/>
              <a:gd name="connsiteX160" fmla="*/ 11270034 w 12192000"/>
              <a:gd name="connsiteY160" fmla="*/ 98379 h 1163932"/>
              <a:gd name="connsiteX161" fmla="*/ 11293091 w 12192000"/>
              <a:gd name="connsiteY161" fmla="*/ 98474 h 1163932"/>
              <a:gd name="connsiteX162" fmla="*/ 11310949 w 12192000"/>
              <a:gd name="connsiteY162" fmla="*/ 104274 h 1163932"/>
              <a:gd name="connsiteX163" fmla="*/ 11345279 w 12192000"/>
              <a:gd name="connsiteY163" fmla="*/ 101883 h 1163932"/>
              <a:gd name="connsiteX164" fmla="*/ 11354597 w 12192000"/>
              <a:gd name="connsiteY164" fmla="*/ 104385 h 1163932"/>
              <a:gd name="connsiteX165" fmla="*/ 11367725 w 12192000"/>
              <a:gd name="connsiteY165" fmla="*/ 104431 h 1163932"/>
              <a:gd name="connsiteX166" fmla="*/ 11399832 w 12192000"/>
              <a:gd name="connsiteY166" fmla="*/ 117048 h 1163932"/>
              <a:gd name="connsiteX167" fmla="*/ 11487595 w 12192000"/>
              <a:gd name="connsiteY167" fmla="*/ 158754 h 1163932"/>
              <a:gd name="connsiteX168" fmla="*/ 11590850 w 12192000"/>
              <a:gd name="connsiteY168" fmla="*/ 244984 h 1163932"/>
              <a:gd name="connsiteX169" fmla="*/ 11736204 w 12192000"/>
              <a:gd name="connsiteY169" fmla="*/ 283941 h 1163932"/>
              <a:gd name="connsiteX170" fmla="*/ 11760331 w 12192000"/>
              <a:gd name="connsiteY170" fmla="*/ 298368 h 1163932"/>
              <a:gd name="connsiteX171" fmla="*/ 11819139 w 12192000"/>
              <a:gd name="connsiteY171" fmla="*/ 310575 h 1163932"/>
              <a:gd name="connsiteX172" fmla="*/ 11821967 w 12192000"/>
              <a:gd name="connsiteY172" fmla="*/ 312222 h 1163932"/>
              <a:gd name="connsiteX173" fmla="*/ 11847125 w 12192000"/>
              <a:gd name="connsiteY173" fmla="*/ 303833 h 1163932"/>
              <a:gd name="connsiteX174" fmla="*/ 11980134 w 12192000"/>
              <a:gd name="connsiteY174" fmla="*/ 328343 h 1163932"/>
              <a:gd name="connsiteX175" fmla="*/ 12174576 w 12192000"/>
              <a:gd name="connsiteY175" fmla="*/ 382540 h 1163932"/>
              <a:gd name="connsiteX176" fmla="*/ 12192000 w 12192000"/>
              <a:gd name="connsiteY176" fmla="*/ 385665 h 1163932"/>
              <a:gd name="connsiteX177" fmla="*/ 12192000 w 12192000"/>
              <a:gd name="connsiteY177" fmla="*/ 1163932 h 1163932"/>
              <a:gd name="connsiteX178" fmla="*/ 0 w 12192000"/>
              <a:gd name="connsiteY178" fmla="*/ 1163932 h 1163932"/>
              <a:gd name="connsiteX179" fmla="*/ 0 w 12192000"/>
              <a:gd name="connsiteY179" fmla="*/ 489977 h 1163932"/>
              <a:gd name="connsiteX180" fmla="*/ 5331 w 12192000"/>
              <a:gd name="connsiteY180" fmla="*/ 489229 h 1163932"/>
              <a:gd name="connsiteX181" fmla="*/ 39902 w 12192000"/>
              <a:gd name="connsiteY181" fmla="*/ 478716 h 1163932"/>
              <a:gd name="connsiteX182" fmla="*/ 117880 w 12192000"/>
              <a:gd name="connsiteY182" fmla="*/ 427388 h 1163932"/>
              <a:gd name="connsiteX183" fmla="*/ 238140 w 12192000"/>
              <a:gd name="connsiteY183" fmla="*/ 385729 h 1163932"/>
              <a:gd name="connsiteX184" fmla="*/ 249589 w 12192000"/>
              <a:gd name="connsiteY184" fmla="*/ 385949 h 1163932"/>
              <a:gd name="connsiteX185" fmla="*/ 296963 w 12192000"/>
              <a:gd name="connsiteY185" fmla="*/ 362534 h 1163932"/>
              <a:gd name="connsiteX186" fmla="*/ 339235 w 12192000"/>
              <a:gd name="connsiteY186" fmla="*/ 330857 h 1163932"/>
              <a:gd name="connsiteX187" fmla="*/ 447152 w 12192000"/>
              <a:gd name="connsiteY187" fmla="*/ 333855 h 1163932"/>
              <a:gd name="connsiteX188" fmla="*/ 475247 w 12192000"/>
              <a:gd name="connsiteY188" fmla="*/ 343146 h 1163932"/>
              <a:gd name="connsiteX189" fmla="*/ 477967 w 12192000"/>
              <a:gd name="connsiteY189" fmla="*/ 344392 h 1163932"/>
              <a:gd name="connsiteX190" fmla="*/ 527683 w 12192000"/>
              <a:gd name="connsiteY190" fmla="*/ 339655 h 1163932"/>
              <a:gd name="connsiteX191" fmla="*/ 703732 w 12192000"/>
              <a:gd name="connsiteY191" fmla="*/ 323031 h 1163932"/>
              <a:gd name="connsiteX192" fmla="*/ 853391 w 12192000"/>
              <a:gd name="connsiteY192" fmla="*/ 310023 h 1163932"/>
              <a:gd name="connsiteX193" fmla="*/ 925332 w 12192000"/>
              <a:gd name="connsiteY193" fmla="*/ 305118 h 1163932"/>
              <a:gd name="connsiteX194" fmla="*/ 941286 w 12192000"/>
              <a:gd name="connsiteY194" fmla="*/ 295364 h 1163932"/>
              <a:gd name="connsiteX195" fmla="*/ 950845 w 12192000"/>
              <a:gd name="connsiteY195" fmla="*/ 293027 h 1163932"/>
              <a:gd name="connsiteX196" fmla="*/ 953292 w 12192000"/>
              <a:gd name="connsiteY196" fmla="*/ 287324 h 1163932"/>
              <a:gd name="connsiteX197" fmla="*/ 967499 w 12192000"/>
              <a:gd name="connsiteY197" fmla="*/ 280192 h 1163932"/>
              <a:gd name="connsiteX198" fmla="*/ 985161 w 12192000"/>
              <a:gd name="connsiteY198" fmla="*/ 277297 h 1163932"/>
              <a:gd name="connsiteX199" fmla="*/ 1069267 w 12192000"/>
              <a:gd name="connsiteY199" fmla="*/ 269198 h 1163932"/>
              <a:gd name="connsiteX200" fmla="*/ 1138407 w 12192000"/>
              <a:gd name="connsiteY200" fmla="*/ 252999 h 1163932"/>
              <a:gd name="connsiteX201" fmla="*/ 1164931 w 12192000"/>
              <a:gd name="connsiteY201" fmla="*/ 245054 h 1163932"/>
              <a:gd name="connsiteX202" fmla="*/ 1211622 w 12192000"/>
              <a:gd name="connsiteY202" fmla="*/ 227108 h 1163932"/>
              <a:gd name="connsiteX203" fmla="*/ 1274567 w 12192000"/>
              <a:gd name="connsiteY203" fmla="*/ 209812 h 1163932"/>
              <a:gd name="connsiteX204" fmla="*/ 1325029 w 12192000"/>
              <a:gd name="connsiteY204" fmla="*/ 214369 h 1163932"/>
              <a:gd name="connsiteX205" fmla="*/ 1356805 w 12192000"/>
              <a:gd name="connsiteY205" fmla="*/ 210054 h 1163932"/>
              <a:gd name="connsiteX206" fmla="*/ 1468752 w 12192000"/>
              <a:gd name="connsiteY206" fmla="*/ 221036 h 1163932"/>
              <a:gd name="connsiteX207" fmla="*/ 1650750 w 12192000"/>
              <a:gd name="connsiteY207" fmla="*/ 171522 h 1163932"/>
              <a:gd name="connsiteX208" fmla="*/ 1655056 w 12192000"/>
              <a:gd name="connsiteY208" fmla="*/ 178538 h 1163932"/>
              <a:gd name="connsiteX209" fmla="*/ 1683220 w 12192000"/>
              <a:gd name="connsiteY209" fmla="*/ 176084 h 1163932"/>
              <a:gd name="connsiteX210" fmla="*/ 1685599 w 12192000"/>
              <a:gd name="connsiteY210" fmla="*/ 171820 h 1163932"/>
              <a:gd name="connsiteX211" fmla="*/ 1689230 w 12192000"/>
              <a:gd name="connsiteY211" fmla="*/ 171091 h 1163932"/>
              <a:gd name="connsiteX212" fmla="*/ 1691052 w 12192000"/>
              <a:gd name="connsiteY212" fmla="*/ 175010 h 1163932"/>
              <a:gd name="connsiteX213" fmla="*/ 1735783 w 12192000"/>
              <a:gd name="connsiteY213" fmla="*/ 183832 h 1163932"/>
              <a:gd name="connsiteX214" fmla="*/ 1797102 w 12192000"/>
              <a:gd name="connsiteY214" fmla="*/ 188721 h 1163932"/>
              <a:gd name="connsiteX215" fmla="*/ 1845638 w 12192000"/>
              <a:gd name="connsiteY215" fmla="*/ 170206 h 1163932"/>
              <a:gd name="connsiteX216" fmla="*/ 1848980 w 12192000"/>
              <a:gd name="connsiteY216" fmla="*/ 173948 h 1163932"/>
              <a:gd name="connsiteX217" fmla="*/ 1880587 w 12192000"/>
              <a:gd name="connsiteY217" fmla="*/ 171938 h 1163932"/>
              <a:gd name="connsiteX218" fmla="*/ 1995803 w 12192000"/>
              <a:gd name="connsiteY218" fmla="*/ 138279 h 1163932"/>
              <a:gd name="connsiteX219" fmla="*/ 2057448 w 12192000"/>
              <a:gd name="connsiteY219" fmla="*/ 135082 h 1163932"/>
              <a:gd name="connsiteX220" fmla="*/ 2119088 w 12192000"/>
              <a:gd name="connsiteY220" fmla="*/ 119940 h 1163932"/>
              <a:gd name="connsiteX221" fmla="*/ 2138831 w 12192000"/>
              <a:gd name="connsiteY221" fmla="*/ 122626 h 1163932"/>
              <a:gd name="connsiteX222" fmla="*/ 2174180 w 12192000"/>
              <a:gd name="connsiteY222" fmla="*/ 117121 h 1163932"/>
              <a:gd name="connsiteX223" fmla="*/ 2214259 w 12192000"/>
              <a:gd name="connsiteY223" fmla="*/ 116974 h 1163932"/>
              <a:gd name="connsiteX224" fmla="*/ 2264911 w 12192000"/>
              <a:gd name="connsiteY224" fmla="*/ 108071 h 1163932"/>
              <a:gd name="connsiteX225" fmla="*/ 2298963 w 12192000"/>
              <a:gd name="connsiteY225" fmla="*/ 107788 h 1163932"/>
              <a:gd name="connsiteX226" fmla="*/ 2454058 w 12192000"/>
              <a:gd name="connsiteY226" fmla="*/ 73698 h 1163932"/>
              <a:gd name="connsiteX227" fmla="*/ 2534188 w 12192000"/>
              <a:gd name="connsiteY227" fmla="*/ 70162 h 1163932"/>
              <a:gd name="connsiteX228" fmla="*/ 2616912 w 12192000"/>
              <a:gd name="connsiteY228" fmla="*/ 51189 h 1163932"/>
              <a:gd name="connsiteX229" fmla="*/ 2698592 w 12192000"/>
              <a:gd name="connsiteY229" fmla="*/ 42305 h 1163932"/>
              <a:gd name="connsiteX230" fmla="*/ 2891953 w 12192000"/>
              <a:gd name="connsiteY230" fmla="*/ 34973 h 1163932"/>
              <a:gd name="connsiteX231" fmla="*/ 2955508 w 12192000"/>
              <a:gd name="connsiteY231" fmla="*/ 929 h 1163932"/>
              <a:gd name="connsiteX0" fmla="*/ 2955508 w 12192000"/>
              <a:gd name="connsiteY0" fmla="*/ 929 h 1163932"/>
              <a:gd name="connsiteX1" fmla="*/ 2973472 w 12192000"/>
              <a:gd name="connsiteY1" fmla="*/ 2369 h 1163932"/>
              <a:gd name="connsiteX2" fmla="*/ 3052621 w 12192000"/>
              <a:gd name="connsiteY2" fmla="*/ 14030 h 1163932"/>
              <a:gd name="connsiteX3" fmla="*/ 3145220 w 12192000"/>
              <a:gd name="connsiteY3" fmla="*/ 16277 h 1163932"/>
              <a:gd name="connsiteX4" fmla="*/ 3233309 w 12192000"/>
              <a:gd name="connsiteY4" fmla="*/ 8968 h 1163932"/>
              <a:gd name="connsiteX5" fmla="*/ 3320851 w 12192000"/>
              <a:gd name="connsiteY5" fmla="*/ 18902 h 1163932"/>
              <a:gd name="connsiteX6" fmla="*/ 3394552 w 12192000"/>
              <a:gd name="connsiteY6" fmla="*/ 38279 h 1163932"/>
              <a:gd name="connsiteX7" fmla="*/ 3462252 w 12192000"/>
              <a:gd name="connsiteY7" fmla="*/ 68646 h 1163932"/>
              <a:gd name="connsiteX8" fmla="*/ 3504799 w 12192000"/>
              <a:gd name="connsiteY8" fmla="*/ 93363 h 1163932"/>
              <a:gd name="connsiteX9" fmla="*/ 3568807 w 12192000"/>
              <a:gd name="connsiteY9" fmla="*/ 84557 h 1163932"/>
              <a:gd name="connsiteX10" fmla="*/ 3571993 w 12192000"/>
              <a:gd name="connsiteY10" fmla="*/ 87105 h 1163932"/>
              <a:gd name="connsiteX11" fmla="*/ 3590879 w 12192000"/>
              <a:gd name="connsiteY11" fmla="*/ 100115 h 1163932"/>
              <a:gd name="connsiteX12" fmla="*/ 3623973 w 12192000"/>
              <a:gd name="connsiteY12" fmla="*/ 93084 h 1163932"/>
              <a:gd name="connsiteX13" fmla="*/ 3636728 w 12192000"/>
              <a:gd name="connsiteY13" fmla="*/ 98019 h 1163932"/>
              <a:gd name="connsiteX14" fmla="*/ 3676976 w 12192000"/>
              <a:gd name="connsiteY14" fmla="*/ 96600 h 1163932"/>
              <a:gd name="connsiteX15" fmla="*/ 3722653 w 12192000"/>
              <a:gd name="connsiteY15" fmla="*/ 115363 h 1163932"/>
              <a:gd name="connsiteX16" fmla="*/ 3775112 w 12192000"/>
              <a:gd name="connsiteY16" fmla="*/ 98970 h 1163932"/>
              <a:gd name="connsiteX17" fmla="*/ 3932956 w 12192000"/>
              <a:gd name="connsiteY17" fmla="*/ 122337 h 1163932"/>
              <a:gd name="connsiteX18" fmla="*/ 4100593 w 12192000"/>
              <a:gd name="connsiteY18" fmla="*/ 163834 h 1163932"/>
              <a:gd name="connsiteX19" fmla="*/ 4316364 w 12192000"/>
              <a:gd name="connsiteY19" fmla="*/ 177453 h 1163932"/>
              <a:gd name="connsiteX20" fmla="*/ 4387387 w 12192000"/>
              <a:gd name="connsiteY20" fmla="*/ 164360 h 1163932"/>
              <a:gd name="connsiteX21" fmla="*/ 4427957 w 12192000"/>
              <a:gd name="connsiteY21" fmla="*/ 177526 h 1163932"/>
              <a:gd name="connsiteX22" fmla="*/ 4502291 w 12192000"/>
              <a:gd name="connsiteY22" fmla="*/ 188197 h 1163932"/>
              <a:gd name="connsiteX23" fmla="*/ 4600771 w 12192000"/>
              <a:gd name="connsiteY23" fmla="*/ 212143 h 1163932"/>
              <a:gd name="connsiteX24" fmla="*/ 4644102 w 12192000"/>
              <a:gd name="connsiteY24" fmla="*/ 210363 h 1163932"/>
              <a:gd name="connsiteX25" fmla="*/ 4652752 w 12192000"/>
              <a:gd name="connsiteY25" fmla="*/ 210902 h 1163932"/>
              <a:gd name="connsiteX26" fmla="*/ 4652896 w 12192000"/>
              <a:gd name="connsiteY26" fmla="*/ 211286 h 1163932"/>
              <a:gd name="connsiteX27" fmla="*/ 4685303 w 12192000"/>
              <a:gd name="connsiteY27" fmla="*/ 212939 h 1163932"/>
              <a:gd name="connsiteX28" fmla="*/ 4690886 w 12192000"/>
              <a:gd name="connsiteY28" fmla="*/ 215767 h 1163932"/>
              <a:gd name="connsiteX29" fmla="*/ 4725430 w 12192000"/>
              <a:gd name="connsiteY29" fmla="*/ 238732 h 1163932"/>
              <a:gd name="connsiteX30" fmla="*/ 4800051 w 12192000"/>
              <a:gd name="connsiteY30" fmla="*/ 231099 h 1163932"/>
              <a:gd name="connsiteX31" fmla="*/ 4875115 w 12192000"/>
              <a:gd name="connsiteY31" fmla="*/ 264350 h 1163932"/>
              <a:gd name="connsiteX32" fmla="*/ 4936450 w 12192000"/>
              <a:gd name="connsiteY32" fmla="*/ 280902 h 1163932"/>
              <a:gd name="connsiteX33" fmla="*/ 5030961 w 12192000"/>
              <a:gd name="connsiteY33" fmla="*/ 305912 h 1163932"/>
              <a:gd name="connsiteX34" fmla="*/ 5082734 w 12192000"/>
              <a:gd name="connsiteY34" fmla="*/ 308581 h 1163932"/>
              <a:gd name="connsiteX35" fmla="*/ 5138799 w 12192000"/>
              <a:gd name="connsiteY35" fmla="*/ 303800 h 1163932"/>
              <a:gd name="connsiteX36" fmla="*/ 5259695 w 12192000"/>
              <a:gd name="connsiteY36" fmla="*/ 330476 h 1163932"/>
              <a:gd name="connsiteX37" fmla="*/ 5359642 w 12192000"/>
              <a:gd name="connsiteY37" fmla="*/ 340575 h 1163932"/>
              <a:gd name="connsiteX38" fmla="*/ 5372918 w 12192000"/>
              <a:gd name="connsiteY38" fmla="*/ 336834 h 1163932"/>
              <a:gd name="connsiteX39" fmla="*/ 5396084 w 12192000"/>
              <a:gd name="connsiteY39" fmla="*/ 328268 h 1163932"/>
              <a:gd name="connsiteX40" fmla="*/ 5414292 w 12192000"/>
              <a:gd name="connsiteY40" fmla="*/ 320863 h 1163932"/>
              <a:gd name="connsiteX41" fmla="*/ 5487276 w 12192000"/>
              <a:gd name="connsiteY41" fmla="*/ 307350 h 1163932"/>
              <a:gd name="connsiteX42" fmla="*/ 5612716 w 12192000"/>
              <a:gd name="connsiteY42" fmla="*/ 308118 h 1163932"/>
              <a:gd name="connsiteX43" fmla="*/ 5864813 w 12192000"/>
              <a:gd name="connsiteY43" fmla="*/ 257852 h 1163932"/>
              <a:gd name="connsiteX44" fmla="*/ 6151392 w 12192000"/>
              <a:gd name="connsiteY44" fmla="*/ 225732 h 1163932"/>
              <a:gd name="connsiteX45" fmla="*/ 6209396 w 12192000"/>
              <a:gd name="connsiteY45" fmla="*/ 220469 h 1163932"/>
              <a:gd name="connsiteX46" fmla="*/ 6269898 w 12192000"/>
              <a:gd name="connsiteY46" fmla="*/ 226300 h 1163932"/>
              <a:gd name="connsiteX47" fmla="*/ 6297029 w 12192000"/>
              <a:gd name="connsiteY47" fmla="*/ 224230 h 1163932"/>
              <a:gd name="connsiteX48" fmla="*/ 6352373 w 12192000"/>
              <a:gd name="connsiteY48" fmla="*/ 209161 h 1163932"/>
              <a:gd name="connsiteX49" fmla="*/ 6353759 w 12192000"/>
              <a:gd name="connsiteY49" fmla="*/ 209135 h 1163932"/>
              <a:gd name="connsiteX50" fmla="*/ 6363346 w 12192000"/>
              <a:gd name="connsiteY50" fmla="*/ 196700 h 1163932"/>
              <a:gd name="connsiteX51" fmla="*/ 6400681 w 12192000"/>
              <a:gd name="connsiteY51" fmla="*/ 204402 h 1163932"/>
              <a:gd name="connsiteX52" fmla="*/ 6402041 w 12192000"/>
              <a:gd name="connsiteY52" fmla="*/ 207073 h 1163932"/>
              <a:gd name="connsiteX53" fmla="*/ 6424912 w 12192000"/>
              <a:gd name="connsiteY53" fmla="*/ 204940 h 1163932"/>
              <a:gd name="connsiteX54" fmla="*/ 6502019 w 12192000"/>
              <a:gd name="connsiteY54" fmla="*/ 198788 h 1163932"/>
              <a:gd name="connsiteX55" fmla="*/ 6518229 w 12192000"/>
              <a:gd name="connsiteY55" fmla="*/ 197839 h 1163932"/>
              <a:gd name="connsiteX56" fmla="*/ 6519089 w 12192000"/>
              <a:gd name="connsiteY56" fmla="*/ 198274 h 1163932"/>
              <a:gd name="connsiteX57" fmla="*/ 6561047 w 12192000"/>
              <a:gd name="connsiteY57" fmla="*/ 182276 h 1163932"/>
              <a:gd name="connsiteX58" fmla="*/ 6595639 w 12192000"/>
              <a:gd name="connsiteY58" fmla="*/ 174596 h 1163932"/>
              <a:gd name="connsiteX59" fmla="*/ 6692265 w 12192000"/>
              <a:gd name="connsiteY59" fmla="*/ 171261 h 1163932"/>
              <a:gd name="connsiteX60" fmla="*/ 6697219 w 12192000"/>
              <a:gd name="connsiteY60" fmla="*/ 171733 h 1163932"/>
              <a:gd name="connsiteX61" fmla="*/ 6713656 w 12192000"/>
              <a:gd name="connsiteY61" fmla="*/ 160032 h 1163932"/>
              <a:gd name="connsiteX62" fmla="*/ 6714383 w 12192000"/>
              <a:gd name="connsiteY62" fmla="*/ 156857 h 1163932"/>
              <a:gd name="connsiteX63" fmla="*/ 6774793 w 12192000"/>
              <a:gd name="connsiteY63" fmla="*/ 166145 h 1163932"/>
              <a:gd name="connsiteX64" fmla="*/ 6782112 w 12192000"/>
              <a:gd name="connsiteY64" fmla="*/ 161687 h 1163932"/>
              <a:gd name="connsiteX65" fmla="*/ 6822392 w 12192000"/>
              <a:gd name="connsiteY65" fmla="*/ 175020 h 1163932"/>
              <a:gd name="connsiteX66" fmla="*/ 6842719 w 12192000"/>
              <a:gd name="connsiteY66" fmla="*/ 178025 h 1163932"/>
              <a:gd name="connsiteX67" fmla="*/ 6878958 w 12192000"/>
              <a:gd name="connsiteY67" fmla="*/ 187256 h 1163932"/>
              <a:gd name="connsiteX68" fmla="*/ 6881972 w 12192000"/>
              <a:gd name="connsiteY68" fmla="*/ 184277 h 1163932"/>
              <a:gd name="connsiteX69" fmla="*/ 6889133 w 12192000"/>
              <a:gd name="connsiteY69" fmla="*/ 187492 h 1163932"/>
              <a:gd name="connsiteX70" fmla="*/ 6894439 w 12192000"/>
              <a:gd name="connsiteY70" fmla="*/ 184074 h 1163932"/>
              <a:gd name="connsiteX71" fmla="*/ 6900419 w 12192000"/>
              <a:gd name="connsiteY71" fmla="*/ 185342 h 1163932"/>
              <a:gd name="connsiteX72" fmla="*/ 6963220 w 12192000"/>
              <a:gd name="connsiteY72" fmla="*/ 173736 h 1163932"/>
              <a:gd name="connsiteX73" fmla="*/ 6976706 w 12192000"/>
              <a:gd name="connsiteY73" fmla="*/ 177326 h 1163932"/>
              <a:gd name="connsiteX74" fmla="*/ 6987064 w 12192000"/>
              <a:gd name="connsiteY74" fmla="*/ 166834 h 1163932"/>
              <a:gd name="connsiteX75" fmla="*/ 7030230 w 12192000"/>
              <a:gd name="connsiteY75" fmla="*/ 166147 h 1163932"/>
              <a:gd name="connsiteX76" fmla="*/ 7045014 w 12192000"/>
              <a:gd name="connsiteY76" fmla="*/ 175533 h 1163932"/>
              <a:gd name="connsiteX77" fmla="*/ 7058714 w 12192000"/>
              <a:gd name="connsiteY77" fmla="*/ 182424 h 1163932"/>
              <a:gd name="connsiteX78" fmla="*/ 7060499 w 12192000"/>
              <a:gd name="connsiteY78" fmla="*/ 182495 h 1163932"/>
              <a:gd name="connsiteX79" fmla="*/ 7078430 w 12192000"/>
              <a:gd name="connsiteY79" fmla="*/ 183225 h 1163932"/>
              <a:gd name="connsiteX80" fmla="*/ 7176563 w 12192000"/>
              <a:gd name="connsiteY80" fmla="*/ 179676 h 1163932"/>
              <a:gd name="connsiteX81" fmla="*/ 7205529 w 12192000"/>
              <a:gd name="connsiteY81" fmla="*/ 187443 h 1163932"/>
              <a:gd name="connsiteX82" fmla="*/ 7310118 w 12192000"/>
              <a:gd name="connsiteY82" fmla="*/ 169037 h 1163932"/>
              <a:gd name="connsiteX83" fmla="*/ 7673859 w 12192000"/>
              <a:gd name="connsiteY83" fmla="*/ 156768 h 1163932"/>
              <a:gd name="connsiteX84" fmla="*/ 7692748 w 12192000"/>
              <a:gd name="connsiteY84" fmla="*/ 167969 h 1163932"/>
              <a:gd name="connsiteX85" fmla="*/ 7756672 w 12192000"/>
              <a:gd name="connsiteY85" fmla="*/ 163804 h 1163932"/>
              <a:gd name="connsiteX86" fmla="*/ 7974189 w 12192000"/>
              <a:gd name="connsiteY86" fmla="*/ 161251 h 1163932"/>
              <a:gd name="connsiteX87" fmla="*/ 8101969 w 12192000"/>
              <a:gd name="connsiteY87" fmla="*/ 150927 h 1163932"/>
              <a:gd name="connsiteX88" fmla="*/ 8106826 w 12192000"/>
              <a:gd name="connsiteY88" fmla="*/ 146285 h 1163932"/>
              <a:gd name="connsiteX89" fmla="*/ 8162058 w 12192000"/>
              <a:gd name="connsiteY89" fmla="*/ 103136 h 1163932"/>
              <a:gd name="connsiteX90" fmla="*/ 8184568 w 12192000"/>
              <a:gd name="connsiteY90" fmla="*/ 100422 h 1163932"/>
              <a:gd name="connsiteX91" fmla="*/ 8228227 w 12192000"/>
              <a:gd name="connsiteY91" fmla="*/ 112404 h 1163932"/>
              <a:gd name="connsiteX92" fmla="*/ 8237963 w 12192000"/>
              <a:gd name="connsiteY92" fmla="*/ 113428 h 1163932"/>
              <a:gd name="connsiteX93" fmla="*/ 8248358 w 12192000"/>
              <a:gd name="connsiteY93" fmla="*/ 112494 h 1163932"/>
              <a:gd name="connsiteX94" fmla="*/ 8249309 w 12192000"/>
              <a:gd name="connsiteY94" fmla="*/ 113130 h 1163932"/>
              <a:gd name="connsiteX95" fmla="*/ 8249997 w 12192000"/>
              <a:gd name="connsiteY95" fmla="*/ 112347 h 1163932"/>
              <a:gd name="connsiteX96" fmla="*/ 8272162 w 12192000"/>
              <a:gd name="connsiteY96" fmla="*/ 110356 h 1163932"/>
              <a:gd name="connsiteX97" fmla="*/ 8292349 w 12192000"/>
              <a:gd name="connsiteY97" fmla="*/ 103912 h 1163932"/>
              <a:gd name="connsiteX98" fmla="*/ 8292491 w 12192000"/>
              <a:gd name="connsiteY98" fmla="*/ 103935 h 1163932"/>
              <a:gd name="connsiteX99" fmla="*/ 8307239 w 12192000"/>
              <a:gd name="connsiteY99" fmla="*/ 101023 h 1163932"/>
              <a:gd name="connsiteX100" fmla="*/ 8339282 w 12192000"/>
              <a:gd name="connsiteY100" fmla="*/ 115374 h 1163932"/>
              <a:gd name="connsiteX101" fmla="*/ 8346156 w 12192000"/>
              <a:gd name="connsiteY101" fmla="*/ 117659 h 1163932"/>
              <a:gd name="connsiteX102" fmla="*/ 8346467 w 12192000"/>
              <a:gd name="connsiteY102" fmla="*/ 117456 h 1163932"/>
              <a:gd name="connsiteX103" fmla="*/ 8354069 w 12192000"/>
              <a:gd name="connsiteY103" fmla="*/ 119374 h 1163932"/>
              <a:gd name="connsiteX104" fmla="*/ 8358687 w 12192000"/>
              <a:gd name="connsiteY104" fmla="*/ 121825 h 1163932"/>
              <a:gd name="connsiteX105" fmla="*/ 8433385 w 12192000"/>
              <a:gd name="connsiteY105" fmla="*/ 106101 h 1163932"/>
              <a:gd name="connsiteX106" fmla="*/ 8533779 w 12192000"/>
              <a:gd name="connsiteY106" fmla="*/ 104806 h 1163932"/>
              <a:gd name="connsiteX107" fmla="*/ 8632833 w 12192000"/>
              <a:gd name="connsiteY107" fmla="*/ 106964 h 1163932"/>
              <a:gd name="connsiteX108" fmla="*/ 8668523 w 12192000"/>
              <a:gd name="connsiteY108" fmla="*/ 109411 h 1163932"/>
              <a:gd name="connsiteX109" fmla="*/ 8732893 w 12192000"/>
              <a:gd name="connsiteY109" fmla="*/ 106423 h 1163932"/>
              <a:gd name="connsiteX110" fmla="*/ 8764071 w 12192000"/>
              <a:gd name="connsiteY110" fmla="*/ 101019 h 1163932"/>
              <a:gd name="connsiteX111" fmla="*/ 8767004 w 12192000"/>
              <a:gd name="connsiteY111" fmla="*/ 97951 h 1163932"/>
              <a:gd name="connsiteX112" fmla="*/ 8772553 w 12192000"/>
              <a:gd name="connsiteY112" fmla="*/ 96746 h 1163932"/>
              <a:gd name="connsiteX113" fmla="*/ 8787201 w 12192000"/>
              <a:gd name="connsiteY113" fmla="*/ 98465 h 1163932"/>
              <a:gd name="connsiteX114" fmla="*/ 8792624 w 12192000"/>
              <a:gd name="connsiteY114" fmla="*/ 99935 h 1163932"/>
              <a:gd name="connsiteX115" fmla="*/ 8800741 w 12192000"/>
              <a:gd name="connsiteY115" fmla="*/ 100329 h 1163932"/>
              <a:gd name="connsiteX116" fmla="*/ 8800966 w 12192000"/>
              <a:gd name="connsiteY116" fmla="*/ 100077 h 1163932"/>
              <a:gd name="connsiteX117" fmla="*/ 8808513 w 12192000"/>
              <a:gd name="connsiteY117" fmla="*/ 100962 h 1163932"/>
              <a:gd name="connsiteX118" fmla="*/ 8845110 w 12192000"/>
              <a:gd name="connsiteY118" fmla="*/ 108611 h 1163932"/>
              <a:gd name="connsiteX119" fmla="*/ 8917529 w 12192000"/>
              <a:gd name="connsiteY119" fmla="*/ 82805 h 1163932"/>
              <a:gd name="connsiteX120" fmla="*/ 9026654 w 12192000"/>
              <a:gd name="connsiteY120" fmla="*/ 99852 h 1163932"/>
              <a:gd name="connsiteX121" fmla="*/ 9088505 w 12192000"/>
              <a:gd name="connsiteY121" fmla="*/ 119434 h 1163932"/>
              <a:gd name="connsiteX122" fmla="*/ 9203241 w 12192000"/>
              <a:gd name="connsiteY122" fmla="*/ 118145 h 1163932"/>
              <a:gd name="connsiteX123" fmla="*/ 9415584 w 12192000"/>
              <a:gd name="connsiteY123" fmla="*/ 163588 h 1163932"/>
              <a:gd name="connsiteX124" fmla="*/ 9505102 w 12192000"/>
              <a:gd name="connsiteY124" fmla="*/ 147474 h 1163932"/>
              <a:gd name="connsiteX125" fmla="*/ 9643040 w 12192000"/>
              <a:gd name="connsiteY125" fmla="*/ 164665 h 1163932"/>
              <a:gd name="connsiteX126" fmla="*/ 9762999 w 12192000"/>
              <a:gd name="connsiteY126" fmla="*/ 169055 h 1163932"/>
              <a:gd name="connsiteX127" fmla="*/ 9776183 w 12192000"/>
              <a:gd name="connsiteY127" fmla="*/ 168623 h 1163932"/>
              <a:gd name="connsiteX128" fmla="*/ 9780532 w 12192000"/>
              <a:gd name="connsiteY128" fmla="*/ 162255 h 1163932"/>
              <a:gd name="connsiteX129" fmla="*/ 9824924 w 12192000"/>
              <a:gd name="connsiteY129" fmla="*/ 158079 h 1163932"/>
              <a:gd name="connsiteX130" fmla="*/ 9910588 w 12192000"/>
              <a:gd name="connsiteY130" fmla="*/ 160759 h 1163932"/>
              <a:gd name="connsiteX131" fmla="*/ 9924173 w 12192000"/>
              <a:gd name="connsiteY131" fmla="*/ 165023 h 1163932"/>
              <a:gd name="connsiteX132" fmla="*/ 10010969 w 12192000"/>
              <a:gd name="connsiteY132" fmla="*/ 162234 h 1163932"/>
              <a:gd name="connsiteX133" fmla="*/ 10070699 w 12192000"/>
              <a:gd name="connsiteY133" fmla="*/ 164286 h 1163932"/>
              <a:gd name="connsiteX134" fmla="*/ 10083825 w 12192000"/>
              <a:gd name="connsiteY134" fmla="*/ 168444 h 1163932"/>
              <a:gd name="connsiteX135" fmla="*/ 10097932 w 12192000"/>
              <a:gd name="connsiteY135" fmla="*/ 161160 h 1163932"/>
              <a:gd name="connsiteX136" fmla="*/ 10101779 w 12192000"/>
              <a:gd name="connsiteY136" fmla="*/ 155488 h 1163932"/>
              <a:gd name="connsiteX137" fmla="*/ 10149437 w 12192000"/>
              <a:gd name="connsiteY137" fmla="*/ 158598 h 1163932"/>
              <a:gd name="connsiteX138" fmla="*/ 10155104 w 12192000"/>
              <a:gd name="connsiteY138" fmla="*/ 158045 h 1163932"/>
              <a:gd name="connsiteX139" fmla="*/ 10250982 w 12192000"/>
              <a:gd name="connsiteY139" fmla="*/ 135074 h 1163932"/>
              <a:gd name="connsiteX140" fmla="*/ 10343301 w 12192000"/>
              <a:gd name="connsiteY140" fmla="*/ 97316 h 1163932"/>
              <a:gd name="connsiteX141" fmla="*/ 10366625 w 12192000"/>
              <a:gd name="connsiteY141" fmla="*/ 85860 h 1163932"/>
              <a:gd name="connsiteX142" fmla="*/ 10433505 w 12192000"/>
              <a:gd name="connsiteY142" fmla="*/ 71432 h 1163932"/>
              <a:gd name="connsiteX143" fmla="*/ 10547510 w 12192000"/>
              <a:gd name="connsiteY143" fmla="*/ 53678 h 1163932"/>
              <a:gd name="connsiteX144" fmla="*/ 10588150 w 12192000"/>
              <a:gd name="connsiteY144" fmla="*/ 38719 h 1163932"/>
              <a:gd name="connsiteX145" fmla="*/ 10589457 w 12192000"/>
              <a:gd name="connsiteY145" fmla="*/ 31728 h 1163932"/>
              <a:gd name="connsiteX146" fmla="*/ 10699976 w 12192000"/>
              <a:gd name="connsiteY146" fmla="*/ 49777 h 1163932"/>
              <a:gd name="connsiteX147" fmla="*/ 10812237 w 12192000"/>
              <a:gd name="connsiteY147" fmla="*/ 52759 h 1163932"/>
              <a:gd name="connsiteX148" fmla="*/ 10869837 w 12192000"/>
              <a:gd name="connsiteY148" fmla="*/ 72227 h 1163932"/>
              <a:gd name="connsiteX149" fmla="*/ 10881770 w 12192000"/>
              <a:gd name="connsiteY149" fmla="*/ 80104 h 1163932"/>
              <a:gd name="connsiteX150" fmla="*/ 10896899 w 12192000"/>
              <a:gd name="connsiteY150" fmla="*/ 77163 h 1163932"/>
              <a:gd name="connsiteX151" fmla="*/ 10901748 w 12192000"/>
              <a:gd name="connsiteY151" fmla="*/ 72784 h 1163932"/>
              <a:gd name="connsiteX152" fmla="*/ 10947419 w 12192000"/>
              <a:gd name="connsiteY152" fmla="*/ 89748 h 1163932"/>
              <a:gd name="connsiteX153" fmla="*/ 10953034 w 12192000"/>
              <a:gd name="connsiteY153" fmla="*/ 90870 h 1163932"/>
              <a:gd name="connsiteX154" fmla="*/ 10992070 w 12192000"/>
              <a:gd name="connsiteY154" fmla="*/ 95273 h 1163932"/>
              <a:gd name="connsiteX155" fmla="*/ 11112372 w 12192000"/>
              <a:gd name="connsiteY155" fmla="*/ 88679 h 1163932"/>
              <a:gd name="connsiteX156" fmla="*/ 11147719 w 12192000"/>
              <a:gd name="connsiteY156" fmla="*/ 86992 h 1163932"/>
              <a:gd name="connsiteX157" fmla="*/ 11172617 w 12192000"/>
              <a:gd name="connsiteY157" fmla="*/ 82697 h 1163932"/>
              <a:gd name="connsiteX158" fmla="*/ 11240397 w 12192000"/>
              <a:gd name="connsiteY158" fmla="*/ 88262 h 1163932"/>
              <a:gd name="connsiteX159" fmla="*/ 11270034 w 12192000"/>
              <a:gd name="connsiteY159" fmla="*/ 98379 h 1163932"/>
              <a:gd name="connsiteX160" fmla="*/ 11293091 w 12192000"/>
              <a:gd name="connsiteY160" fmla="*/ 98474 h 1163932"/>
              <a:gd name="connsiteX161" fmla="*/ 11310949 w 12192000"/>
              <a:gd name="connsiteY161" fmla="*/ 104274 h 1163932"/>
              <a:gd name="connsiteX162" fmla="*/ 11345279 w 12192000"/>
              <a:gd name="connsiteY162" fmla="*/ 101883 h 1163932"/>
              <a:gd name="connsiteX163" fmla="*/ 11354597 w 12192000"/>
              <a:gd name="connsiteY163" fmla="*/ 104385 h 1163932"/>
              <a:gd name="connsiteX164" fmla="*/ 11367725 w 12192000"/>
              <a:gd name="connsiteY164" fmla="*/ 104431 h 1163932"/>
              <a:gd name="connsiteX165" fmla="*/ 11399832 w 12192000"/>
              <a:gd name="connsiteY165" fmla="*/ 117048 h 1163932"/>
              <a:gd name="connsiteX166" fmla="*/ 11487595 w 12192000"/>
              <a:gd name="connsiteY166" fmla="*/ 158754 h 1163932"/>
              <a:gd name="connsiteX167" fmla="*/ 11590850 w 12192000"/>
              <a:gd name="connsiteY167" fmla="*/ 244984 h 1163932"/>
              <a:gd name="connsiteX168" fmla="*/ 11736204 w 12192000"/>
              <a:gd name="connsiteY168" fmla="*/ 283941 h 1163932"/>
              <a:gd name="connsiteX169" fmla="*/ 11760331 w 12192000"/>
              <a:gd name="connsiteY169" fmla="*/ 298368 h 1163932"/>
              <a:gd name="connsiteX170" fmla="*/ 11819139 w 12192000"/>
              <a:gd name="connsiteY170" fmla="*/ 310575 h 1163932"/>
              <a:gd name="connsiteX171" fmla="*/ 11821967 w 12192000"/>
              <a:gd name="connsiteY171" fmla="*/ 312222 h 1163932"/>
              <a:gd name="connsiteX172" fmla="*/ 11847125 w 12192000"/>
              <a:gd name="connsiteY172" fmla="*/ 303833 h 1163932"/>
              <a:gd name="connsiteX173" fmla="*/ 11980134 w 12192000"/>
              <a:gd name="connsiteY173" fmla="*/ 328343 h 1163932"/>
              <a:gd name="connsiteX174" fmla="*/ 12174576 w 12192000"/>
              <a:gd name="connsiteY174" fmla="*/ 382540 h 1163932"/>
              <a:gd name="connsiteX175" fmla="*/ 12192000 w 12192000"/>
              <a:gd name="connsiteY175" fmla="*/ 385665 h 1163932"/>
              <a:gd name="connsiteX176" fmla="*/ 12192000 w 12192000"/>
              <a:gd name="connsiteY176" fmla="*/ 1163932 h 1163932"/>
              <a:gd name="connsiteX177" fmla="*/ 0 w 12192000"/>
              <a:gd name="connsiteY177" fmla="*/ 1163932 h 1163932"/>
              <a:gd name="connsiteX178" fmla="*/ 0 w 12192000"/>
              <a:gd name="connsiteY178" fmla="*/ 489977 h 1163932"/>
              <a:gd name="connsiteX179" fmla="*/ 5331 w 12192000"/>
              <a:gd name="connsiteY179" fmla="*/ 489229 h 1163932"/>
              <a:gd name="connsiteX180" fmla="*/ 39902 w 12192000"/>
              <a:gd name="connsiteY180" fmla="*/ 478716 h 1163932"/>
              <a:gd name="connsiteX181" fmla="*/ 117880 w 12192000"/>
              <a:gd name="connsiteY181" fmla="*/ 427388 h 1163932"/>
              <a:gd name="connsiteX182" fmla="*/ 238140 w 12192000"/>
              <a:gd name="connsiteY182" fmla="*/ 385729 h 1163932"/>
              <a:gd name="connsiteX183" fmla="*/ 249589 w 12192000"/>
              <a:gd name="connsiteY183" fmla="*/ 385949 h 1163932"/>
              <a:gd name="connsiteX184" fmla="*/ 296963 w 12192000"/>
              <a:gd name="connsiteY184" fmla="*/ 362534 h 1163932"/>
              <a:gd name="connsiteX185" fmla="*/ 339235 w 12192000"/>
              <a:gd name="connsiteY185" fmla="*/ 330857 h 1163932"/>
              <a:gd name="connsiteX186" fmla="*/ 447152 w 12192000"/>
              <a:gd name="connsiteY186" fmla="*/ 333855 h 1163932"/>
              <a:gd name="connsiteX187" fmla="*/ 475247 w 12192000"/>
              <a:gd name="connsiteY187" fmla="*/ 343146 h 1163932"/>
              <a:gd name="connsiteX188" fmla="*/ 477967 w 12192000"/>
              <a:gd name="connsiteY188" fmla="*/ 344392 h 1163932"/>
              <a:gd name="connsiteX189" fmla="*/ 527683 w 12192000"/>
              <a:gd name="connsiteY189" fmla="*/ 339655 h 1163932"/>
              <a:gd name="connsiteX190" fmla="*/ 703732 w 12192000"/>
              <a:gd name="connsiteY190" fmla="*/ 323031 h 1163932"/>
              <a:gd name="connsiteX191" fmla="*/ 853391 w 12192000"/>
              <a:gd name="connsiteY191" fmla="*/ 310023 h 1163932"/>
              <a:gd name="connsiteX192" fmla="*/ 925332 w 12192000"/>
              <a:gd name="connsiteY192" fmla="*/ 305118 h 1163932"/>
              <a:gd name="connsiteX193" fmla="*/ 941286 w 12192000"/>
              <a:gd name="connsiteY193" fmla="*/ 295364 h 1163932"/>
              <a:gd name="connsiteX194" fmla="*/ 950845 w 12192000"/>
              <a:gd name="connsiteY194" fmla="*/ 293027 h 1163932"/>
              <a:gd name="connsiteX195" fmla="*/ 953292 w 12192000"/>
              <a:gd name="connsiteY195" fmla="*/ 287324 h 1163932"/>
              <a:gd name="connsiteX196" fmla="*/ 967499 w 12192000"/>
              <a:gd name="connsiteY196" fmla="*/ 280192 h 1163932"/>
              <a:gd name="connsiteX197" fmla="*/ 985161 w 12192000"/>
              <a:gd name="connsiteY197" fmla="*/ 277297 h 1163932"/>
              <a:gd name="connsiteX198" fmla="*/ 1069267 w 12192000"/>
              <a:gd name="connsiteY198" fmla="*/ 269198 h 1163932"/>
              <a:gd name="connsiteX199" fmla="*/ 1138407 w 12192000"/>
              <a:gd name="connsiteY199" fmla="*/ 252999 h 1163932"/>
              <a:gd name="connsiteX200" fmla="*/ 1164931 w 12192000"/>
              <a:gd name="connsiteY200" fmla="*/ 245054 h 1163932"/>
              <a:gd name="connsiteX201" fmla="*/ 1211622 w 12192000"/>
              <a:gd name="connsiteY201" fmla="*/ 227108 h 1163932"/>
              <a:gd name="connsiteX202" fmla="*/ 1274567 w 12192000"/>
              <a:gd name="connsiteY202" fmla="*/ 209812 h 1163932"/>
              <a:gd name="connsiteX203" fmla="*/ 1325029 w 12192000"/>
              <a:gd name="connsiteY203" fmla="*/ 214369 h 1163932"/>
              <a:gd name="connsiteX204" fmla="*/ 1356805 w 12192000"/>
              <a:gd name="connsiteY204" fmla="*/ 210054 h 1163932"/>
              <a:gd name="connsiteX205" fmla="*/ 1468752 w 12192000"/>
              <a:gd name="connsiteY205" fmla="*/ 221036 h 1163932"/>
              <a:gd name="connsiteX206" fmla="*/ 1650750 w 12192000"/>
              <a:gd name="connsiteY206" fmla="*/ 171522 h 1163932"/>
              <a:gd name="connsiteX207" fmla="*/ 1655056 w 12192000"/>
              <a:gd name="connsiteY207" fmla="*/ 178538 h 1163932"/>
              <a:gd name="connsiteX208" fmla="*/ 1683220 w 12192000"/>
              <a:gd name="connsiteY208" fmla="*/ 176084 h 1163932"/>
              <a:gd name="connsiteX209" fmla="*/ 1685599 w 12192000"/>
              <a:gd name="connsiteY209" fmla="*/ 171820 h 1163932"/>
              <a:gd name="connsiteX210" fmla="*/ 1689230 w 12192000"/>
              <a:gd name="connsiteY210" fmla="*/ 171091 h 1163932"/>
              <a:gd name="connsiteX211" fmla="*/ 1691052 w 12192000"/>
              <a:gd name="connsiteY211" fmla="*/ 175010 h 1163932"/>
              <a:gd name="connsiteX212" fmla="*/ 1735783 w 12192000"/>
              <a:gd name="connsiteY212" fmla="*/ 183832 h 1163932"/>
              <a:gd name="connsiteX213" fmla="*/ 1797102 w 12192000"/>
              <a:gd name="connsiteY213" fmla="*/ 188721 h 1163932"/>
              <a:gd name="connsiteX214" fmla="*/ 1845638 w 12192000"/>
              <a:gd name="connsiteY214" fmla="*/ 170206 h 1163932"/>
              <a:gd name="connsiteX215" fmla="*/ 1848980 w 12192000"/>
              <a:gd name="connsiteY215" fmla="*/ 173948 h 1163932"/>
              <a:gd name="connsiteX216" fmla="*/ 1880587 w 12192000"/>
              <a:gd name="connsiteY216" fmla="*/ 171938 h 1163932"/>
              <a:gd name="connsiteX217" fmla="*/ 1995803 w 12192000"/>
              <a:gd name="connsiteY217" fmla="*/ 138279 h 1163932"/>
              <a:gd name="connsiteX218" fmla="*/ 2057448 w 12192000"/>
              <a:gd name="connsiteY218" fmla="*/ 135082 h 1163932"/>
              <a:gd name="connsiteX219" fmla="*/ 2119088 w 12192000"/>
              <a:gd name="connsiteY219" fmla="*/ 119940 h 1163932"/>
              <a:gd name="connsiteX220" fmla="*/ 2138831 w 12192000"/>
              <a:gd name="connsiteY220" fmla="*/ 122626 h 1163932"/>
              <a:gd name="connsiteX221" fmla="*/ 2174180 w 12192000"/>
              <a:gd name="connsiteY221" fmla="*/ 117121 h 1163932"/>
              <a:gd name="connsiteX222" fmla="*/ 2214259 w 12192000"/>
              <a:gd name="connsiteY222" fmla="*/ 116974 h 1163932"/>
              <a:gd name="connsiteX223" fmla="*/ 2264911 w 12192000"/>
              <a:gd name="connsiteY223" fmla="*/ 108071 h 1163932"/>
              <a:gd name="connsiteX224" fmla="*/ 2298963 w 12192000"/>
              <a:gd name="connsiteY224" fmla="*/ 107788 h 1163932"/>
              <a:gd name="connsiteX225" fmla="*/ 2454058 w 12192000"/>
              <a:gd name="connsiteY225" fmla="*/ 73698 h 1163932"/>
              <a:gd name="connsiteX226" fmla="*/ 2534188 w 12192000"/>
              <a:gd name="connsiteY226" fmla="*/ 70162 h 1163932"/>
              <a:gd name="connsiteX227" fmla="*/ 2616912 w 12192000"/>
              <a:gd name="connsiteY227" fmla="*/ 51189 h 1163932"/>
              <a:gd name="connsiteX228" fmla="*/ 2698592 w 12192000"/>
              <a:gd name="connsiteY228" fmla="*/ 42305 h 1163932"/>
              <a:gd name="connsiteX229" fmla="*/ 2891953 w 12192000"/>
              <a:gd name="connsiteY229" fmla="*/ 34973 h 1163932"/>
              <a:gd name="connsiteX230" fmla="*/ 2955508 w 12192000"/>
              <a:gd name="connsiteY230" fmla="*/ 929 h 1163932"/>
              <a:gd name="connsiteX0" fmla="*/ 2891953 w 12192000"/>
              <a:gd name="connsiteY0" fmla="*/ 33056 h 1162015"/>
              <a:gd name="connsiteX1" fmla="*/ 2973472 w 12192000"/>
              <a:gd name="connsiteY1" fmla="*/ 452 h 1162015"/>
              <a:gd name="connsiteX2" fmla="*/ 3052621 w 12192000"/>
              <a:gd name="connsiteY2" fmla="*/ 12113 h 1162015"/>
              <a:gd name="connsiteX3" fmla="*/ 3145220 w 12192000"/>
              <a:gd name="connsiteY3" fmla="*/ 14360 h 1162015"/>
              <a:gd name="connsiteX4" fmla="*/ 3233309 w 12192000"/>
              <a:gd name="connsiteY4" fmla="*/ 7051 h 1162015"/>
              <a:gd name="connsiteX5" fmla="*/ 3320851 w 12192000"/>
              <a:gd name="connsiteY5" fmla="*/ 16985 h 1162015"/>
              <a:gd name="connsiteX6" fmla="*/ 3394552 w 12192000"/>
              <a:gd name="connsiteY6" fmla="*/ 36362 h 1162015"/>
              <a:gd name="connsiteX7" fmla="*/ 3462252 w 12192000"/>
              <a:gd name="connsiteY7" fmla="*/ 66729 h 1162015"/>
              <a:gd name="connsiteX8" fmla="*/ 3504799 w 12192000"/>
              <a:gd name="connsiteY8" fmla="*/ 91446 h 1162015"/>
              <a:gd name="connsiteX9" fmla="*/ 3568807 w 12192000"/>
              <a:gd name="connsiteY9" fmla="*/ 82640 h 1162015"/>
              <a:gd name="connsiteX10" fmla="*/ 3571993 w 12192000"/>
              <a:gd name="connsiteY10" fmla="*/ 85188 h 1162015"/>
              <a:gd name="connsiteX11" fmla="*/ 3590879 w 12192000"/>
              <a:gd name="connsiteY11" fmla="*/ 98198 h 1162015"/>
              <a:gd name="connsiteX12" fmla="*/ 3623973 w 12192000"/>
              <a:gd name="connsiteY12" fmla="*/ 91167 h 1162015"/>
              <a:gd name="connsiteX13" fmla="*/ 3636728 w 12192000"/>
              <a:gd name="connsiteY13" fmla="*/ 96102 h 1162015"/>
              <a:gd name="connsiteX14" fmla="*/ 3676976 w 12192000"/>
              <a:gd name="connsiteY14" fmla="*/ 94683 h 1162015"/>
              <a:gd name="connsiteX15" fmla="*/ 3722653 w 12192000"/>
              <a:gd name="connsiteY15" fmla="*/ 113446 h 1162015"/>
              <a:gd name="connsiteX16" fmla="*/ 3775112 w 12192000"/>
              <a:gd name="connsiteY16" fmla="*/ 97053 h 1162015"/>
              <a:gd name="connsiteX17" fmla="*/ 3932956 w 12192000"/>
              <a:gd name="connsiteY17" fmla="*/ 120420 h 1162015"/>
              <a:gd name="connsiteX18" fmla="*/ 4100593 w 12192000"/>
              <a:gd name="connsiteY18" fmla="*/ 161917 h 1162015"/>
              <a:gd name="connsiteX19" fmla="*/ 4316364 w 12192000"/>
              <a:gd name="connsiteY19" fmla="*/ 175536 h 1162015"/>
              <a:gd name="connsiteX20" fmla="*/ 4387387 w 12192000"/>
              <a:gd name="connsiteY20" fmla="*/ 162443 h 1162015"/>
              <a:gd name="connsiteX21" fmla="*/ 4427957 w 12192000"/>
              <a:gd name="connsiteY21" fmla="*/ 175609 h 1162015"/>
              <a:gd name="connsiteX22" fmla="*/ 4502291 w 12192000"/>
              <a:gd name="connsiteY22" fmla="*/ 186280 h 1162015"/>
              <a:gd name="connsiteX23" fmla="*/ 4600771 w 12192000"/>
              <a:gd name="connsiteY23" fmla="*/ 210226 h 1162015"/>
              <a:gd name="connsiteX24" fmla="*/ 4644102 w 12192000"/>
              <a:gd name="connsiteY24" fmla="*/ 208446 h 1162015"/>
              <a:gd name="connsiteX25" fmla="*/ 4652752 w 12192000"/>
              <a:gd name="connsiteY25" fmla="*/ 208985 h 1162015"/>
              <a:gd name="connsiteX26" fmla="*/ 4652896 w 12192000"/>
              <a:gd name="connsiteY26" fmla="*/ 209369 h 1162015"/>
              <a:gd name="connsiteX27" fmla="*/ 4685303 w 12192000"/>
              <a:gd name="connsiteY27" fmla="*/ 211022 h 1162015"/>
              <a:gd name="connsiteX28" fmla="*/ 4690886 w 12192000"/>
              <a:gd name="connsiteY28" fmla="*/ 213850 h 1162015"/>
              <a:gd name="connsiteX29" fmla="*/ 4725430 w 12192000"/>
              <a:gd name="connsiteY29" fmla="*/ 236815 h 1162015"/>
              <a:gd name="connsiteX30" fmla="*/ 4800051 w 12192000"/>
              <a:gd name="connsiteY30" fmla="*/ 229182 h 1162015"/>
              <a:gd name="connsiteX31" fmla="*/ 4875115 w 12192000"/>
              <a:gd name="connsiteY31" fmla="*/ 262433 h 1162015"/>
              <a:gd name="connsiteX32" fmla="*/ 4936450 w 12192000"/>
              <a:gd name="connsiteY32" fmla="*/ 278985 h 1162015"/>
              <a:gd name="connsiteX33" fmla="*/ 5030961 w 12192000"/>
              <a:gd name="connsiteY33" fmla="*/ 303995 h 1162015"/>
              <a:gd name="connsiteX34" fmla="*/ 5082734 w 12192000"/>
              <a:gd name="connsiteY34" fmla="*/ 306664 h 1162015"/>
              <a:gd name="connsiteX35" fmla="*/ 5138799 w 12192000"/>
              <a:gd name="connsiteY35" fmla="*/ 301883 h 1162015"/>
              <a:gd name="connsiteX36" fmla="*/ 5259695 w 12192000"/>
              <a:gd name="connsiteY36" fmla="*/ 328559 h 1162015"/>
              <a:gd name="connsiteX37" fmla="*/ 5359642 w 12192000"/>
              <a:gd name="connsiteY37" fmla="*/ 338658 h 1162015"/>
              <a:gd name="connsiteX38" fmla="*/ 5372918 w 12192000"/>
              <a:gd name="connsiteY38" fmla="*/ 334917 h 1162015"/>
              <a:gd name="connsiteX39" fmla="*/ 5396084 w 12192000"/>
              <a:gd name="connsiteY39" fmla="*/ 326351 h 1162015"/>
              <a:gd name="connsiteX40" fmla="*/ 5414292 w 12192000"/>
              <a:gd name="connsiteY40" fmla="*/ 318946 h 1162015"/>
              <a:gd name="connsiteX41" fmla="*/ 5487276 w 12192000"/>
              <a:gd name="connsiteY41" fmla="*/ 305433 h 1162015"/>
              <a:gd name="connsiteX42" fmla="*/ 5612716 w 12192000"/>
              <a:gd name="connsiteY42" fmla="*/ 306201 h 1162015"/>
              <a:gd name="connsiteX43" fmla="*/ 5864813 w 12192000"/>
              <a:gd name="connsiteY43" fmla="*/ 255935 h 1162015"/>
              <a:gd name="connsiteX44" fmla="*/ 6151392 w 12192000"/>
              <a:gd name="connsiteY44" fmla="*/ 223815 h 1162015"/>
              <a:gd name="connsiteX45" fmla="*/ 6209396 w 12192000"/>
              <a:gd name="connsiteY45" fmla="*/ 218552 h 1162015"/>
              <a:gd name="connsiteX46" fmla="*/ 6269898 w 12192000"/>
              <a:gd name="connsiteY46" fmla="*/ 224383 h 1162015"/>
              <a:gd name="connsiteX47" fmla="*/ 6297029 w 12192000"/>
              <a:gd name="connsiteY47" fmla="*/ 222313 h 1162015"/>
              <a:gd name="connsiteX48" fmla="*/ 6352373 w 12192000"/>
              <a:gd name="connsiteY48" fmla="*/ 207244 h 1162015"/>
              <a:gd name="connsiteX49" fmla="*/ 6353759 w 12192000"/>
              <a:gd name="connsiteY49" fmla="*/ 207218 h 1162015"/>
              <a:gd name="connsiteX50" fmla="*/ 6363346 w 12192000"/>
              <a:gd name="connsiteY50" fmla="*/ 194783 h 1162015"/>
              <a:gd name="connsiteX51" fmla="*/ 6400681 w 12192000"/>
              <a:gd name="connsiteY51" fmla="*/ 202485 h 1162015"/>
              <a:gd name="connsiteX52" fmla="*/ 6402041 w 12192000"/>
              <a:gd name="connsiteY52" fmla="*/ 205156 h 1162015"/>
              <a:gd name="connsiteX53" fmla="*/ 6424912 w 12192000"/>
              <a:gd name="connsiteY53" fmla="*/ 203023 h 1162015"/>
              <a:gd name="connsiteX54" fmla="*/ 6502019 w 12192000"/>
              <a:gd name="connsiteY54" fmla="*/ 196871 h 1162015"/>
              <a:gd name="connsiteX55" fmla="*/ 6518229 w 12192000"/>
              <a:gd name="connsiteY55" fmla="*/ 195922 h 1162015"/>
              <a:gd name="connsiteX56" fmla="*/ 6519089 w 12192000"/>
              <a:gd name="connsiteY56" fmla="*/ 196357 h 1162015"/>
              <a:gd name="connsiteX57" fmla="*/ 6561047 w 12192000"/>
              <a:gd name="connsiteY57" fmla="*/ 180359 h 1162015"/>
              <a:gd name="connsiteX58" fmla="*/ 6595639 w 12192000"/>
              <a:gd name="connsiteY58" fmla="*/ 172679 h 1162015"/>
              <a:gd name="connsiteX59" fmla="*/ 6692265 w 12192000"/>
              <a:gd name="connsiteY59" fmla="*/ 169344 h 1162015"/>
              <a:gd name="connsiteX60" fmla="*/ 6697219 w 12192000"/>
              <a:gd name="connsiteY60" fmla="*/ 169816 h 1162015"/>
              <a:gd name="connsiteX61" fmla="*/ 6713656 w 12192000"/>
              <a:gd name="connsiteY61" fmla="*/ 158115 h 1162015"/>
              <a:gd name="connsiteX62" fmla="*/ 6714383 w 12192000"/>
              <a:gd name="connsiteY62" fmla="*/ 154940 h 1162015"/>
              <a:gd name="connsiteX63" fmla="*/ 6774793 w 12192000"/>
              <a:gd name="connsiteY63" fmla="*/ 164228 h 1162015"/>
              <a:gd name="connsiteX64" fmla="*/ 6782112 w 12192000"/>
              <a:gd name="connsiteY64" fmla="*/ 159770 h 1162015"/>
              <a:gd name="connsiteX65" fmla="*/ 6822392 w 12192000"/>
              <a:gd name="connsiteY65" fmla="*/ 173103 h 1162015"/>
              <a:gd name="connsiteX66" fmla="*/ 6842719 w 12192000"/>
              <a:gd name="connsiteY66" fmla="*/ 176108 h 1162015"/>
              <a:gd name="connsiteX67" fmla="*/ 6878958 w 12192000"/>
              <a:gd name="connsiteY67" fmla="*/ 185339 h 1162015"/>
              <a:gd name="connsiteX68" fmla="*/ 6881972 w 12192000"/>
              <a:gd name="connsiteY68" fmla="*/ 182360 h 1162015"/>
              <a:gd name="connsiteX69" fmla="*/ 6889133 w 12192000"/>
              <a:gd name="connsiteY69" fmla="*/ 185575 h 1162015"/>
              <a:gd name="connsiteX70" fmla="*/ 6894439 w 12192000"/>
              <a:gd name="connsiteY70" fmla="*/ 182157 h 1162015"/>
              <a:gd name="connsiteX71" fmla="*/ 6900419 w 12192000"/>
              <a:gd name="connsiteY71" fmla="*/ 183425 h 1162015"/>
              <a:gd name="connsiteX72" fmla="*/ 6963220 w 12192000"/>
              <a:gd name="connsiteY72" fmla="*/ 171819 h 1162015"/>
              <a:gd name="connsiteX73" fmla="*/ 6976706 w 12192000"/>
              <a:gd name="connsiteY73" fmla="*/ 175409 h 1162015"/>
              <a:gd name="connsiteX74" fmla="*/ 6987064 w 12192000"/>
              <a:gd name="connsiteY74" fmla="*/ 164917 h 1162015"/>
              <a:gd name="connsiteX75" fmla="*/ 7030230 w 12192000"/>
              <a:gd name="connsiteY75" fmla="*/ 164230 h 1162015"/>
              <a:gd name="connsiteX76" fmla="*/ 7045014 w 12192000"/>
              <a:gd name="connsiteY76" fmla="*/ 173616 h 1162015"/>
              <a:gd name="connsiteX77" fmla="*/ 7058714 w 12192000"/>
              <a:gd name="connsiteY77" fmla="*/ 180507 h 1162015"/>
              <a:gd name="connsiteX78" fmla="*/ 7060499 w 12192000"/>
              <a:gd name="connsiteY78" fmla="*/ 180578 h 1162015"/>
              <a:gd name="connsiteX79" fmla="*/ 7078430 w 12192000"/>
              <a:gd name="connsiteY79" fmla="*/ 181308 h 1162015"/>
              <a:gd name="connsiteX80" fmla="*/ 7176563 w 12192000"/>
              <a:gd name="connsiteY80" fmla="*/ 177759 h 1162015"/>
              <a:gd name="connsiteX81" fmla="*/ 7205529 w 12192000"/>
              <a:gd name="connsiteY81" fmla="*/ 185526 h 1162015"/>
              <a:gd name="connsiteX82" fmla="*/ 7310118 w 12192000"/>
              <a:gd name="connsiteY82" fmla="*/ 167120 h 1162015"/>
              <a:gd name="connsiteX83" fmla="*/ 7673859 w 12192000"/>
              <a:gd name="connsiteY83" fmla="*/ 154851 h 1162015"/>
              <a:gd name="connsiteX84" fmla="*/ 7692748 w 12192000"/>
              <a:gd name="connsiteY84" fmla="*/ 166052 h 1162015"/>
              <a:gd name="connsiteX85" fmla="*/ 7756672 w 12192000"/>
              <a:gd name="connsiteY85" fmla="*/ 161887 h 1162015"/>
              <a:gd name="connsiteX86" fmla="*/ 7974189 w 12192000"/>
              <a:gd name="connsiteY86" fmla="*/ 159334 h 1162015"/>
              <a:gd name="connsiteX87" fmla="*/ 8101969 w 12192000"/>
              <a:gd name="connsiteY87" fmla="*/ 149010 h 1162015"/>
              <a:gd name="connsiteX88" fmla="*/ 8106826 w 12192000"/>
              <a:gd name="connsiteY88" fmla="*/ 144368 h 1162015"/>
              <a:gd name="connsiteX89" fmla="*/ 8162058 w 12192000"/>
              <a:gd name="connsiteY89" fmla="*/ 101219 h 1162015"/>
              <a:gd name="connsiteX90" fmla="*/ 8184568 w 12192000"/>
              <a:gd name="connsiteY90" fmla="*/ 98505 h 1162015"/>
              <a:gd name="connsiteX91" fmla="*/ 8228227 w 12192000"/>
              <a:gd name="connsiteY91" fmla="*/ 110487 h 1162015"/>
              <a:gd name="connsiteX92" fmla="*/ 8237963 w 12192000"/>
              <a:gd name="connsiteY92" fmla="*/ 111511 h 1162015"/>
              <a:gd name="connsiteX93" fmla="*/ 8248358 w 12192000"/>
              <a:gd name="connsiteY93" fmla="*/ 110577 h 1162015"/>
              <a:gd name="connsiteX94" fmla="*/ 8249309 w 12192000"/>
              <a:gd name="connsiteY94" fmla="*/ 111213 h 1162015"/>
              <a:gd name="connsiteX95" fmla="*/ 8249997 w 12192000"/>
              <a:gd name="connsiteY95" fmla="*/ 110430 h 1162015"/>
              <a:gd name="connsiteX96" fmla="*/ 8272162 w 12192000"/>
              <a:gd name="connsiteY96" fmla="*/ 108439 h 1162015"/>
              <a:gd name="connsiteX97" fmla="*/ 8292349 w 12192000"/>
              <a:gd name="connsiteY97" fmla="*/ 101995 h 1162015"/>
              <a:gd name="connsiteX98" fmla="*/ 8292491 w 12192000"/>
              <a:gd name="connsiteY98" fmla="*/ 102018 h 1162015"/>
              <a:gd name="connsiteX99" fmla="*/ 8307239 w 12192000"/>
              <a:gd name="connsiteY99" fmla="*/ 99106 h 1162015"/>
              <a:gd name="connsiteX100" fmla="*/ 8339282 w 12192000"/>
              <a:gd name="connsiteY100" fmla="*/ 113457 h 1162015"/>
              <a:gd name="connsiteX101" fmla="*/ 8346156 w 12192000"/>
              <a:gd name="connsiteY101" fmla="*/ 115742 h 1162015"/>
              <a:gd name="connsiteX102" fmla="*/ 8346467 w 12192000"/>
              <a:gd name="connsiteY102" fmla="*/ 115539 h 1162015"/>
              <a:gd name="connsiteX103" fmla="*/ 8354069 w 12192000"/>
              <a:gd name="connsiteY103" fmla="*/ 117457 h 1162015"/>
              <a:gd name="connsiteX104" fmla="*/ 8358687 w 12192000"/>
              <a:gd name="connsiteY104" fmla="*/ 119908 h 1162015"/>
              <a:gd name="connsiteX105" fmla="*/ 8433385 w 12192000"/>
              <a:gd name="connsiteY105" fmla="*/ 104184 h 1162015"/>
              <a:gd name="connsiteX106" fmla="*/ 8533779 w 12192000"/>
              <a:gd name="connsiteY106" fmla="*/ 102889 h 1162015"/>
              <a:gd name="connsiteX107" fmla="*/ 8632833 w 12192000"/>
              <a:gd name="connsiteY107" fmla="*/ 105047 h 1162015"/>
              <a:gd name="connsiteX108" fmla="*/ 8668523 w 12192000"/>
              <a:gd name="connsiteY108" fmla="*/ 107494 h 1162015"/>
              <a:gd name="connsiteX109" fmla="*/ 8732893 w 12192000"/>
              <a:gd name="connsiteY109" fmla="*/ 104506 h 1162015"/>
              <a:gd name="connsiteX110" fmla="*/ 8764071 w 12192000"/>
              <a:gd name="connsiteY110" fmla="*/ 99102 h 1162015"/>
              <a:gd name="connsiteX111" fmla="*/ 8767004 w 12192000"/>
              <a:gd name="connsiteY111" fmla="*/ 96034 h 1162015"/>
              <a:gd name="connsiteX112" fmla="*/ 8772553 w 12192000"/>
              <a:gd name="connsiteY112" fmla="*/ 94829 h 1162015"/>
              <a:gd name="connsiteX113" fmla="*/ 8787201 w 12192000"/>
              <a:gd name="connsiteY113" fmla="*/ 96548 h 1162015"/>
              <a:gd name="connsiteX114" fmla="*/ 8792624 w 12192000"/>
              <a:gd name="connsiteY114" fmla="*/ 98018 h 1162015"/>
              <a:gd name="connsiteX115" fmla="*/ 8800741 w 12192000"/>
              <a:gd name="connsiteY115" fmla="*/ 98412 h 1162015"/>
              <a:gd name="connsiteX116" fmla="*/ 8800966 w 12192000"/>
              <a:gd name="connsiteY116" fmla="*/ 98160 h 1162015"/>
              <a:gd name="connsiteX117" fmla="*/ 8808513 w 12192000"/>
              <a:gd name="connsiteY117" fmla="*/ 99045 h 1162015"/>
              <a:gd name="connsiteX118" fmla="*/ 8845110 w 12192000"/>
              <a:gd name="connsiteY118" fmla="*/ 106694 h 1162015"/>
              <a:gd name="connsiteX119" fmla="*/ 8917529 w 12192000"/>
              <a:gd name="connsiteY119" fmla="*/ 80888 h 1162015"/>
              <a:gd name="connsiteX120" fmla="*/ 9026654 w 12192000"/>
              <a:gd name="connsiteY120" fmla="*/ 97935 h 1162015"/>
              <a:gd name="connsiteX121" fmla="*/ 9088505 w 12192000"/>
              <a:gd name="connsiteY121" fmla="*/ 117517 h 1162015"/>
              <a:gd name="connsiteX122" fmla="*/ 9203241 w 12192000"/>
              <a:gd name="connsiteY122" fmla="*/ 116228 h 1162015"/>
              <a:gd name="connsiteX123" fmla="*/ 9415584 w 12192000"/>
              <a:gd name="connsiteY123" fmla="*/ 161671 h 1162015"/>
              <a:gd name="connsiteX124" fmla="*/ 9505102 w 12192000"/>
              <a:gd name="connsiteY124" fmla="*/ 145557 h 1162015"/>
              <a:gd name="connsiteX125" fmla="*/ 9643040 w 12192000"/>
              <a:gd name="connsiteY125" fmla="*/ 162748 h 1162015"/>
              <a:gd name="connsiteX126" fmla="*/ 9762999 w 12192000"/>
              <a:gd name="connsiteY126" fmla="*/ 167138 h 1162015"/>
              <a:gd name="connsiteX127" fmla="*/ 9776183 w 12192000"/>
              <a:gd name="connsiteY127" fmla="*/ 166706 h 1162015"/>
              <a:gd name="connsiteX128" fmla="*/ 9780532 w 12192000"/>
              <a:gd name="connsiteY128" fmla="*/ 160338 h 1162015"/>
              <a:gd name="connsiteX129" fmla="*/ 9824924 w 12192000"/>
              <a:gd name="connsiteY129" fmla="*/ 156162 h 1162015"/>
              <a:gd name="connsiteX130" fmla="*/ 9910588 w 12192000"/>
              <a:gd name="connsiteY130" fmla="*/ 158842 h 1162015"/>
              <a:gd name="connsiteX131" fmla="*/ 9924173 w 12192000"/>
              <a:gd name="connsiteY131" fmla="*/ 163106 h 1162015"/>
              <a:gd name="connsiteX132" fmla="*/ 10010969 w 12192000"/>
              <a:gd name="connsiteY132" fmla="*/ 160317 h 1162015"/>
              <a:gd name="connsiteX133" fmla="*/ 10070699 w 12192000"/>
              <a:gd name="connsiteY133" fmla="*/ 162369 h 1162015"/>
              <a:gd name="connsiteX134" fmla="*/ 10083825 w 12192000"/>
              <a:gd name="connsiteY134" fmla="*/ 166527 h 1162015"/>
              <a:gd name="connsiteX135" fmla="*/ 10097932 w 12192000"/>
              <a:gd name="connsiteY135" fmla="*/ 159243 h 1162015"/>
              <a:gd name="connsiteX136" fmla="*/ 10101779 w 12192000"/>
              <a:gd name="connsiteY136" fmla="*/ 153571 h 1162015"/>
              <a:gd name="connsiteX137" fmla="*/ 10149437 w 12192000"/>
              <a:gd name="connsiteY137" fmla="*/ 156681 h 1162015"/>
              <a:gd name="connsiteX138" fmla="*/ 10155104 w 12192000"/>
              <a:gd name="connsiteY138" fmla="*/ 156128 h 1162015"/>
              <a:gd name="connsiteX139" fmla="*/ 10250982 w 12192000"/>
              <a:gd name="connsiteY139" fmla="*/ 133157 h 1162015"/>
              <a:gd name="connsiteX140" fmla="*/ 10343301 w 12192000"/>
              <a:gd name="connsiteY140" fmla="*/ 95399 h 1162015"/>
              <a:gd name="connsiteX141" fmla="*/ 10366625 w 12192000"/>
              <a:gd name="connsiteY141" fmla="*/ 83943 h 1162015"/>
              <a:gd name="connsiteX142" fmla="*/ 10433505 w 12192000"/>
              <a:gd name="connsiteY142" fmla="*/ 69515 h 1162015"/>
              <a:gd name="connsiteX143" fmla="*/ 10547510 w 12192000"/>
              <a:gd name="connsiteY143" fmla="*/ 51761 h 1162015"/>
              <a:gd name="connsiteX144" fmla="*/ 10588150 w 12192000"/>
              <a:gd name="connsiteY144" fmla="*/ 36802 h 1162015"/>
              <a:gd name="connsiteX145" fmla="*/ 10589457 w 12192000"/>
              <a:gd name="connsiteY145" fmla="*/ 29811 h 1162015"/>
              <a:gd name="connsiteX146" fmla="*/ 10699976 w 12192000"/>
              <a:gd name="connsiteY146" fmla="*/ 47860 h 1162015"/>
              <a:gd name="connsiteX147" fmla="*/ 10812237 w 12192000"/>
              <a:gd name="connsiteY147" fmla="*/ 50842 h 1162015"/>
              <a:gd name="connsiteX148" fmla="*/ 10869837 w 12192000"/>
              <a:gd name="connsiteY148" fmla="*/ 70310 h 1162015"/>
              <a:gd name="connsiteX149" fmla="*/ 10881770 w 12192000"/>
              <a:gd name="connsiteY149" fmla="*/ 78187 h 1162015"/>
              <a:gd name="connsiteX150" fmla="*/ 10896899 w 12192000"/>
              <a:gd name="connsiteY150" fmla="*/ 75246 h 1162015"/>
              <a:gd name="connsiteX151" fmla="*/ 10901748 w 12192000"/>
              <a:gd name="connsiteY151" fmla="*/ 70867 h 1162015"/>
              <a:gd name="connsiteX152" fmla="*/ 10947419 w 12192000"/>
              <a:gd name="connsiteY152" fmla="*/ 87831 h 1162015"/>
              <a:gd name="connsiteX153" fmla="*/ 10953034 w 12192000"/>
              <a:gd name="connsiteY153" fmla="*/ 88953 h 1162015"/>
              <a:gd name="connsiteX154" fmla="*/ 10992070 w 12192000"/>
              <a:gd name="connsiteY154" fmla="*/ 93356 h 1162015"/>
              <a:gd name="connsiteX155" fmla="*/ 11112372 w 12192000"/>
              <a:gd name="connsiteY155" fmla="*/ 86762 h 1162015"/>
              <a:gd name="connsiteX156" fmla="*/ 11147719 w 12192000"/>
              <a:gd name="connsiteY156" fmla="*/ 85075 h 1162015"/>
              <a:gd name="connsiteX157" fmla="*/ 11172617 w 12192000"/>
              <a:gd name="connsiteY157" fmla="*/ 80780 h 1162015"/>
              <a:gd name="connsiteX158" fmla="*/ 11240397 w 12192000"/>
              <a:gd name="connsiteY158" fmla="*/ 86345 h 1162015"/>
              <a:gd name="connsiteX159" fmla="*/ 11270034 w 12192000"/>
              <a:gd name="connsiteY159" fmla="*/ 96462 h 1162015"/>
              <a:gd name="connsiteX160" fmla="*/ 11293091 w 12192000"/>
              <a:gd name="connsiteY160" fmla="*/ 96557 h 1162015"/>
              <a:gd name="connsiteX161" fmla="*/ 11310949 w 12192000"/>
              <a:gd name="connsiteY161" fmla="*/ 102357 h 1162015"/>
              <a:gd name="connsiteX162" fmla="*/ 11345279 w 12192000"/>
              <a:gd name="connsiteY162" fmla="*/ 99966 h 1162015"/>
              <a:gd name="connsiteX163" fmla="*/ 11354597 w 12192000"/>
              <a:gd name="connsiteY163" fmla="*/ 102468 h 1162015"/>
              <a:gd name="connsiteX164" fmla="*/ 11367725 w 12192000"/>
              <a:gd name="connsiteY164" fmla="*/ 102514 h 1162015"/>
              <a:gd name="connsiteX165" fmla="*/ 11399832 w 12192000"/>
              <a:gd name="connsiteY165" fmla="*/ 115131 h 1162015"/>
              <a:gd name="connsiteX166" fmla="*/ 11487595 w 12192000"/>
              <a:gd name="connsiteY166" fmla="*/ 156837 h 1162015"/>
              <a:gd name="connsiteX167" fmla="*/ 11590850 w 12192000"/>
              <a:gd name="connsiteY167" fmla="*/ 243067 h 1162015"/>
              <a:gd name="connsiteX168" fmla="*/ 11736204 w 12192000"/>
              <a:gd name="connsiteY168" fmla="*/ 282024 h 1162015"/>
              <a:gd name="connsiteX169" fmla="*/ 11760331 w 12192000"/>
              <a:gd name="connsiteY169" fmla="*/ 296451 h 1162015"/>
              <a:gd name="connsiteX170" fmla="*/ 11819139 w 12192000"/>
              <a:gd name="connsiteY170" fmla="*/ 308658 h 1162015"/>
              <a:gd name="connsiteX171" fmla="*/ 11821967 w 12192000"/>
              <a:gd name="connsiteY171" fmla="*/ 310305 h 1162015"/>
              <a:gd name="connsiteX172" fmla="*/ 11847125 w 12192000"/>
              <a:gd name="connsiteY172" fmla="*/ 301916 h 1162015"/>
              <a:gd name="connsiteX173" fmla="*/ 11980134 w 12192000"/>
              <a:gd name="connsiteY173" fmla="*/ 326426 h 1162015"/>
              <a:gd name="connsiteX174" fmla="*/ 12174576 w 12192000"/>
              <a:gd name="connsiteY174" fmla="*/ 380623 h 1162015"/>
              <a:gd name="connsiteX175" fmla="*/ 12192000 w 12192000"/>
              <a:gd name="connsiteY175" fmla="*/ 383748 h 1162015"/>
              <a:gd name="connsiteX176" fmla="*/ 12192000 w 12192000"/>
              <a:gd name="connsiteY176" fmla="*/ 1162015 h 1162015"/>
              <a:gd name="connsiteX177" fmla="*/ 0 w 12192000"/>
              <a:gd name="connsiteY177" fmla="*/ 1162015 h 1162015"/>
              <a:gd name="connsiteX178" fmla="*/ 0 w 12192000"/>
              <a:gd name="connsiteY178" fmla="*/ 488060 h 1162015"/>
              <a:gd name="connsiteX179" fmla="*/ 5331 w 12192000"/>
              <a:gd name="connsiteY179" fmla="*/ 487312 h 1162015"/>
              <a:gd name="connsiteX180" fmla="*/ 39902 w 12192000"/>
              <a:gd name="connsiteY180" fmla="*/ 476799 h 1162015"/>
              <a:gd name="connsiteX181" fmla="*/ 117880 w 12192000"/>
              <a:gd name="connsiteY181" fmla="*/ 425471 h 1162015"/>
              <a:gd name="connsiteX182" fmla="*/ 238140 w 12192000"/>
              <a:gd name="connsiteY182" fmla="*/ 383812 h 1162015"/>
              <a:gd name="connsiteX183" fmla="*/ 249589 w 12192000"/>
              <a:gd name="connsiteY183" fmla="*/ 384032 h 1162015"/>
              <a:gd name="connsiteX184" fmla="*/ 296963 w 12192000"/>
              <a:gd name="connsiteY184" fmla="*/ 360617 h 1162015"/>
              <a:gd name="connsiteX185" fmla="*/ 339235 w 12192000"/>
              <a:gd name="connsiteY185" fmla="*/ 328940 h 1162015"/>
              <a:gd name="connsiteX186" fmla="*/ 447152 w 12192000"/>
              <a:gd name="connsiteY186" fmla="*/ 331938 h 1162015"/>
              <a:gd name="connsiteX187" fmla="*/ 475247 w 12192000"/>
              <a:gd name="connsiteY187" fmla="*/ 341229 h 1162015"/>
              <a:gd name="connsiteX188" fmla="*/ 477967 w 12192000"/>
              <a:gd name="connsiteY188" fmla="*/ 342475 h 1162015"/>
              <a:gd name="connsiteX189" fmla="*/ 527683 w 12192000"/>
              <a:gd name="connsiteY189" fmla="*/ 337738 h 1162015"/>
              <a:gd name="connsiteX190" fmla="*/ 703732 w 12192000"/>
              <a:gd name="connsiteY190" fmla="*/ 321114 h 1162015"/>
              <a:gd name="connsiteX191" fmla="*/ 853391 w 12192000"/>
              <a:gd name="connsiteY191" fmla="*/ 308106 h 1162015"/>
              <a:gd name="connsiteX192" fmla="*/ 925332 w 12192000"/>
              <a:gd name="connsiteY192" fmla="*/ 303201 h 1162015"/>
              <a:gd name="connsiteX193" fmla="*/ 941286 w 12192000"/>
              <a:gd name="connsiteY193" fmla="*/ 293447 h 1162015"/>
              <a:gd name="connsiteX194" fmla="*/ 950845 w 12192000"/>
              <a:gd name="connsiteY194" fmla="*/ 291110 h 1162015"/>
              <a:gd name="connsiteX195" fmla="*/ 953292 w 12192000"/>
              <a:gd name="connsiteY195" fmla="*/ 285407 h 1162015"/>
              <a:gd name="connsiteX196" fmla="*/ 967499 w 12192000"/>
              <a:gd name="connsiteY196" fmla="*/ 278275 h 1162015"/>
              <a:gd name="connsiteX197" fmla="*/ 985161 w 12192000"/>
              <a:gd name="connsiteY197" fmla="*/ 275380 h 1162015"/>
              <a:gd name="connsiteX198" fmla="*/ 1069267 w 12192000"/>
              <a:gd name="connsiteY198" fmla="*/ 267281 h 1162015"/>
              <a:gd name="connsiteX199" fmla="*/ 1138407 w 12192000"/>
              <a:gd name="connsiteY199" fmla="*/ 251082 h 1162015"/>
              <a:gd name="connsiteX200" fmla="*/ 1164931 w 12192000"/>
              <a:gd name="connsiteY200" fmla="*/ 243137 h 1162015"/>
              <a:gd name="connsiteX201" fmla="*/ 1211622 w 12192000"/>
              <a:gd name="connsiteY201" fmla="*/ 225191 h 1162015"/>
              <a:gd name="connsiteX202" fmla="*/ 1274567 w 12192000"/>
              <a:gd name="connsiteY202" fmla="*/ 207895 h 1162015"/>
              <a:gd name="connsiteX203" fmla="*/ 1325029 w 12192000"/>
              <a:gd name="connsiteY203" fmla="*/ 212452 h 1162015"/>
              <a:gd name="connsiteX204" fmla="*/ 1356805 w 12192000"/>
              <a:gd name="connsiteY204" fmla="*/ 208137 h 1162015"/>
              <a:gd name="connsiteX205" fmla="*/ 1468752 w 12192000"/>
              <a:gd name="connsiteY205" fmla="*/ 219119 h 1162015"/>
              <a:gd name="connsiteX206" fmla="*/ 1650750 w 12192000"/>
              <a:gd name="connsiteY206" fmla="*/ 169605 h 1162015"/>
              <a:gd name="connsiteX207" fmla="*/ 1655056 w 12192000"/>
              <a:gd name="connsiteY207" fmla="*/ 176621 h 1162015"/>
              <a:gd name="connsiteX208" fmla="*/ 1683220 w 12192000"/>
              <a:gd name="connsiteY208" fmla="*/ 174167 h 1162015"/>
              <a:gd name="connsiteX209" fmla="*/ 1685599 w 12192000"/>
              <a:gd name="connsiteY209" fmla="*/ 169903 h 1162015"/>
              <a:gd name="connsiteX210" fmla="*/ 1689230 w 12192000"/>
              <a:gd name="connsiteY210" fmla="*/ 169174 h 1162015"/>
              <a:gd name="connsiteX211" fmla="*/ 1691052 w 12192000"/>
              <a:gd name="connsiteY211" fmla="*/ 173093 h 1162015"/>
              <a:gd name="connsiteX212" fmla="*/ 1735783 w 12192000"/>
              <a:gd name="connsiteY212" fmla="*/ 181915 h 1162015"/>
              <a:gd name="connsiteX213" fmla="*/ 1797102 w 12192000"/>
              <a:gd name="connsiteY213" fmla="*/ 186804 h 1162015"/>
              <a:gd name="connsiteX214" fmla="*/ 1845638 w 12192000"/>
              <a:gd name="connsiteY214" fmla="*/ 168289 h 1162015"/>
              <a:gd name="connsiteX215" fmla="*/ 1848980 w 12192000"/>
              <a:gd name="connsiteY215" fmla="*/ 172031 h 1162015"/>
              <a:gd name="connsiteX216" fmla="*/ 1880587 w 12192000"/>
              <a:gd name="connsiteY216" fmla="*/ 170021 h 1162015"/>
              <a:gd name="connsiteX217" fmla="*/ 1995803 w 12192000"/>
              <a:gd name="connsiteY217" fmla="*/ 136362 h 1162015"/>
              <a:gd name="connsiteX218" fmla="*/ 2057448 w 12192000"/>
              <a:gd name="connsiteY218" fmla="*/ 133165 h 1162015"/>
              <a:gd name="connsiteX219" fmla="*/ 2119088 w 12192000"/>
              <a:gd name="connsiteY219" fmla="*/ 118023 h 1162015"/>
              <a:gd name="connsiteX220" fmla="*/ 2138831 w 12192000"/>
              <a:gd name="connsiteY220" fmla="*/ 120709 h 1162015"/>
              <a:gd name="connsiteX221" fmla="*/ 2174180 w 12192000"/>
              <a:gd name="connsiteY221" fmla="*/ 115204 h 1162015"/>
              <a:gd name="connsiteX222" fmla="*/ 2214259 w 12192000"/>
              <a:gd name="connsiteY222" fmla="*/ 115057 h 1162015"/>
              <a:gd name="connsiteX223" fmla="*/ 2264911 w 12192000"/>
              <a:gd name="connsiteY223" fmla="*/ 106154 h 1162015"/>
              <a:gd name="connsiteX224" fmla="*/ 2298963 w 12192000"/>
              <a:gd name="connsiteY224" fmla="*/ 105871 h 1162015"/>
              <a:gd name="connsiteX225" fmla="*/ 2454058 w 12192000"/>
              <a:gd name="connsiteY225" fmla="*/ 71781 h 1162015"/>
              <a:gd name="connsiteX226" fmla="*/ 2534188 w 12192000"/>
              <a:gd name="connsiteY226" fmla="*/ 68245 h 1162015"/>
              <a:gd name="connsiteX227" fmla="*/ 2616912 w 12192000"/>
              <a:gd name="connsiteY227" fmla="*/ 49272 h 1162015"/>
              <a:gd name="connsiteX228" fmla="*/ 2698592 w 12192000"/>
              <a:gd name="connsiteY228" fmla="*/ 40388 h 1162015"/>
              <a:gd name="connsiteX229" fmla="*/ 2891953 w 12192000"/>
              <a:gd name="connsiteY229" fmla="*/ 33056 h 1162015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297029 w 12192000"/>
              <a:gd name="connsiteY46" fmla="*/ 217798 h 1157500"/>
              <a:gd name="connsiteX47" fmla="*/ 6352373 w 12192000"/>
              <a:gd name="connsiteY47" fmla="*/ 202729 h 1157500"/>
              <a:gd name="connsiteX48" fmla="*/ 6353759 w 12192000"/>
              <a:gd name="connsiteY48" fmla="*/ 202703 h 1157500"/>
              <a:gd name="connsiteX49" fmla="*/ 6363346 w 12192000"/>
              <a:gd name="connsiteY49" fmla="*/ 190268 h 1157500"/>
              <a:gd name="connsiteX50" fmla="*/ 6400681 w 12192000"/>
              <a:gd name="connsiteY50" fmla="*/ 197970 h 1157500"/>
              <a:gd name="connsiteX51" fmla="*/ 6402041 w 12192000"/>
              <a:gd name="connsiteY51" fmla="*/ 200641 h 1157500"/>
              <a:gd name="connsiteX52" fmla="*/ 6424912 w 12192000"/>
              <a:gd name="connsiteY52" fmla="*/ 198508 h 1157500"/>
              <a:gd name="connsiteX53" fmla="*/ 6502019 w 12192000"/>
              <a:gd name="connsiteY53" fmla="*/ 192356 h 1157500"/>
              <a:gd name="connsiteX54" fmla="*/ 6518229 w 12192000"/>
              <a:gd name="connsiteY54" fmla="*/ 191407 h 1157500"/>
              <a:gd name="connsiteX55" fmla="*/ 6519089 w 12192000"/>
              <a:gd name="connsiteY55" fmla="*/ 191842 h 1157500"/>
              <a:gd name="connsiteX56" fmla="*/ 6561047 w 12192000"/>
              <a:gd name="connsiteY56" fmla="*/ 175844 h 1157500"/>
              <a:gd name="connsiteX57" fmla="*/ 6595639 w 12192000"/>
              <a:gd name="connsiteY57" fmla="*/ 168164 h 1157500"/>
              <a:gd name="connsiteX58" fmla="*/ 6692265 w 12192000"/>
              <a:gd name="connsiteY58" fmla="*/ 164829 h 1157500"/>
              <a:gd name="connsiteX59" fmla="*/ 6697219 w 12192000"/>
              <a:gd name="connsiteY59" fmla="*/ 165301 h 1157500"/>
              <a:gd name="connsiteX60" fmla="*/ 6713656 w 12192000"/>
              <a:gd name="connsiteY60" fmla="*/ 153600 h 1157500"/>
              <a:gd name="connsiteX61" fmla="*/ 6714383 w 12192000"/>
              <a:gd name="connsiteY61" fmla="*/ 150425 h 1157500"/>
              <a:gd name="connsiteX62" fmla="*/ 6774793 w 12192000"/>
              <a:gd name="connsiteY62" fmla="*/ 159713 h 1157500"/>
              <a:gd name="connsiteX63" fmla="*/ 6782112 w 12192000"/>
              <a:gd name="connsiteY63" fmla="*/ 155255 h 1157500"/>
              <a:gd name="connsiteX64" fmla="*/ 6822392 w 12192000"/>
              <a:gd name="connsiteY64" fmla="*/ 168588 h 1157500"/>
              <a:gd name="connsiteX65" fmla="*/ 6842719 w 12192000"/>
              <a:gd name="connsiteY65" fmla="*/ 171593 h 1157500"/>
              <a:gd name="connsiteX66" fmla="*/ 6878958 w 12192000"/>
              <a:gd name="connsiteY66" fmla="*/ 180824 h 1157500"/>
              <a:gd name="connsiteX67" fmla="*/ 6881972 w 12192000"/>
              <a:gd name="connsiteY67" fmla="*/ 177845 h 1157500"/>
              <a:gd name="connsiteX68" fmla="*/ 6889133 w 12192000"/>
              <a:gd name="connsiteY68" fmla="*/ 181060 h 1157500"/>
              <a:gd name="connsiteX69" fmla="*/ 6894439 w 12192000"/>
              <a:gd name="connsiteY69" fmla="*/ 177642 h 1157500"/>
              <a:gd name="connsiteX70" fmla="*/ 6900419 w 12192000"/>
              <a:gd name="connsiteY70" fmla="*/ 178910 h 1157500"/>
              <a:gd name="connsiteX71" fmla="*/ 6963220 w 12192000"/>
              <a:gd name="connsiteY71" fmla="*/ 167304 h 1157500"/>
              <a:gd name="connsiteX72" fmla="*/ 6976706 w 12192000"/>
              <a:gd name="connsiteY72" fmla="*/ 170894 h 1157500"/>
              <a:gd name="connsiteX73" fmla="*/ 6987064 w 12192000"/>
              <a:gd name="connsiteY73" fmla="*/ 160402 h 1157500"/>
              <a:gd name="connsiteX74" fmla="*/ 7030230 w 12192000"/>
              <a:gd name="connsiteY74" fmla="*/ 159715 h 1157500"/>
              <a:gd name="connsiteX75" fmla="*/ 7045014 w 12192000"/>
              <a:gd name="connsiteY75" fmla="*/ 169101 h 1157500"/>
              <a:gd name="connsiteX76" fmla="*/ 7058714 w 12192000"/>
              <a:gd name="connsiteY76" fmla="*/ 175992 h 1157500"/>
              <a:gd name="connsiteX77" fmla="*/ 7060499 w 12192000"/>
              <a:gd name="connsiteY77" fmla="*/ 176063 h 1157500"/>
              <a:gd name="connsiteX78" fmla="*/ 7078430 w 12192000"/>
              <a:gd name="connsiteY78" fmla="*/ 176793 h 1157500"/>
              <a:gd name="connsiteX79" fmla="*/ 7176563 w 12192000"/>
              <a:gd name="connsiteY79" fmla="*/ 173244 h 1157500"/>
              <a:gd name="connsiteX80" fmla="*/ 7205529 w 12192000"/>
              <a:gd name="connsiteY80" fmla="*/ 181011 h 1157500"/>
              <a:gd name="connsiteX81" fmla="*/ 7310118 w 12192000"/>
              <a:gd name="connsiteY81" fmla="*/ 162605 h 1157500"/>
              <a:gd name="connsiteX82" fmla="*/ 7673859 w 12192000"/>
              <a:gd name="connsiteY82" fmla="*/ 150336 h 1157500"/>
              <a:gd name="connsiteX83" fmla="*/ 7692748 w 12192000"/>
              <a:gd name="connsiteY83" fmla="*/ 161537 h 1157500"/>
              <a:gd name="connsiteX84" fmla="*/ 7756672 w 12192000"/>
              <a:gd name="connsiteY84" fmla="*/ 157372 h 1157500"/>
              <a:gd name="connsiteX85" fmla="*/ 7974189 w 12192000"/>
              <a:gd name="connsiteY85" fmla="*/ 154819 h 1157500"/>
              <a:gd name="connsiteX86" fmla="*/ 8101969 w 12192000"/>
              <a:gd name="connsiteY86" fmla="*/ 144495 h 1157500"/>
              <a:gd name="connsiteX87" fmla="*/ 8106826 w 12192000"/>
              <a:gd name="connsiteY87" fmla="*/ 139853 h 1157500"/>
              <a:gd name="connsiteX88" fmla="*/ 8162058 w 12192000"/>
              <a:gd name="connsiteY88" fmla="*/ 96704 h 1157500"/>
              <a:gd name="connsiteX89" fmla="*/ 8184568 w 12192000"/>
              <a:gd name="connsiteY89" fmla="*/ 93990 h 1157500"/>
              <a:gd name="connsiteX90" fmla="*/ 8228227 w 12192000"/>
              <a:gd name="connsiteY90" fmla="*/ 105972 h 1157500"/>
              <a:gd name="connsiteX91" fmla="*/ 8237963 w 12192000"/>
              <a:gd name="connsiteY91" fmla="*/ 106996 h 1157500"/>
              <a:gd name="connsiteX92" fmla="*/ 8248358 w 12192000"/>
              <a:gd name="connsiteY92" fmla="*/ 106062 h 1157500"/>
              <a:gd name="connsiteX93" fmla="*/ 8249309 w 12192000"/>
              <a:gd name="connsiteY93" fmla="*/ 106698 h 1157500"/>
              <a:gd name="connsiteX94" fmla="*/ 8249997 w 12192000"/>
              <a:gd name="connsiteY94" fmla="*/ 105915 h 1157500"/>
              <a:gd name="connsiteX95" fmla="*/ 8272162 w 12192000"/>
              <a:gd name="connsiteY95" fmla="*/ 103924 h 1157500"/>
              <a:gd name="connsiteX96" fmla="*/ 8292349 w 12192000"/>
              <a:gd name="connsiteY96" fmla="*/ 97480 h 1157500"/>
              <a:gd name="connsiteX97" fmla="*/ 8292491 w 12192000"/>
              <a:gd name="connsiteY97" fmla="*/ 97503 h 1157500"/>
              <a:gd name="connsiteX98" fmla="*/ 8307239 w 12192000"/>
              <a:gd name="connsiteY98" fmla="*/ 94591 h 1157500"/>
              <a:gd name="connsiteX99" fmla="*/ 8339282 w 12192000"/>
              <a:gd name="connsiteY99" fmla="*/ 108942 h 1157500"/>
              <a:gd name="connsiteX100" fmla="*/ 8346156 w 12192000"/>
              <a:gd name="connsiteY100" fmla="*/ 111227 h 1157500"/>
              <a:gd name="connsiteX101" fmla="*/ 8346467 w 12192000"/>
              <a:gd name="connsiteY101" fmla="*/ 111024 h 1157500"/>
              <a:gd name="connsiteX102" fmla="*/ 8354069 w 12192000"/>
              <a:gd name="connsiteY102" fmla="*/ 112942 h 1157500"/>
              <a:gd name="connsiteX103" fmla="*/ 8358687 w 12192000"/>
              <a:gd name="connsiteY103" fmla="*/ 115393 h 1157500"/>
              <a:gd name="connsiteX104" fmla="*/ 8433385 w 12192000"/>
              <a:gd name="connsiteY104" fmla="*/ 99669 h 1157500"/>
              <a:gd name="connsiteX105" fmla="*/ 8533779 w 12192000"/>
              <a:gd name="connsiteY105" fmla="*/ 98374 h 1157500"/>
              <a:gd name="connsiteX106" fmla="*/ 8632833 w 12192000"/>
              <a:gd name="connsiteY106" fmla="*/ 100532 h 1157500"/>
              <a:gd name="connsiteX107" fmla="*/ 8668523 w 12192000"/>
              <a:gd name="connsiteY107" fmla="*/ 102979 h 1157500"/>
              <a:gd name="connsiteX108" fmla="*/ 8732893 w 12192000"/>
              <a:gd name="connsiteY108" fmla="*/ 99991 h 1157500"/>
              <a:gd name="connsiteX109" fmla="*/ 8764071 w 12192000"/>
              <a:gd name="connsiteY109" fmla="*/ 94587 h 1157500"/>
              <a:gd name="connsiteX110" fmla="*/ 8767004 w 12192000"/>
              <a:gd name="connsiteY110" fmla="*/ 91519 h 1157500"/>
              <a:gd name="connsiteX111" fmla="*/ 8772553 w 12192000"/>
              <a:gd name="connsiteY111" fmla="*/ 90314 h 1157500"/>
              <a:gd name="connsiteX112" fmla="*/ 8787201 w 12192000"/>
              <a:gd name="connsiteY112" fmla="*/ 92033 h 1157500"/>
              <a:gd name="connsiteX113" fmla="*/ 8792624 w 12192000"/>
              <a:gd name="connsiteY113" fmla="*/ 93503 h 1157500"/>
              <a:gd name="connsiteX114" fmla="*/ 8800741 w 12192000"/>
              <a:gd name="connsiteY114" fmla="*/ 93897 h 1157500"/>
              <a:gd name="connsiteX115" fmla="*/ 8800966 w 12192000"/>
              <a:gd name="connsiteY115" fmla="*/ 93645 h 1157500"/>
              <a:gd name="connsiteX116" fmla="*/ 8808513 w 12192000"/>
              <a:gd name="connsiteY116" fmla="*/ 94530 h 1157500"/>
              <a:gd name="connsiteX117" fmla="*/ 8845110 w 12192000"/>
              <a:gd name="connsiteY117" fmla="*/ 102179 h 1157500"/>
              <a:gd name="connsiteX118" fmla="*/ 8917529 w 12192000"/>
              <a:gd name="connsiteY118" fmla="*/ 76373 h 1157500"/>
              <a:gd name="connsiteX119" fmla="*/ 9026654 w 12192000"/>
              <a:gd name="connsiteY119" fmla="*/ 93420 h 1157500"/>
              <a:gd name="connsiteX120" fmla="*/ 9088505 w 12192000"/>
              <a:gd name="connsiteY120" fmla="*/ 113002 h 1157500"/>
              <a:gd name="connsiteX121" fmla="*/ 9203241 w 12192000"/>
              <a:gd name="connsiteY121" fmla="*/ 111713 h 1157500"/>
              <a:gd name="connsiteX122" fmla="*/ 9415584 w 12192000"/>
              <a:gd name="connsiteY122" fmla="*/ 157156 h 1157500"/>
              <a:gd name="connsiteX123" fmla="*/ 9505102 w 12192000"/>
              <a:gd name="connsiteY123" fmla="*/ 141042 h 1157500"/>
              <a:gd name="connsiteX124" fmla="*/ 9643040 w 12192000"/>
              <a:gd name="connsiteY124" fmla="*/ 158233 h 1157500"/>
              <a:gd name="connsiteX125" fmla="*/ 9762999 w 12192000"/>
              <a:gd name="connsiteY125" fmla="*/ 162623 h 1157500"/>
              <a:gd name="connsiteX126" fmla="*/ 9776183 w 12192000"/>
              <a:gd name="connsiteY126" fmla="*/ 162191 h 1157500"/>
              <a:gd name="connsiteX127" fmla="*/ 9780532 w 12192000"/>
              <a:gd name="connsiteY127" fmla="*/ 155823 h 1157500"/>
              <a:gd name="connsiteX128" fmla="*/ 9824924 w 12192000"/>
              <a:gd name="connsiteY128" fmla="*/ 151647 h 1157500"/>
              <a:gd name="connsiteX129" fmla="*/ 9910588 w 12192000"/>
              <a:gd name="connsiteY129" fmla="*/ 154327 h 1157500"/>
              <a:gd name="connsiteX130" fmla="*/ 9924173 w 12192000"/>
              <a:gd name="connsiteY130" fmla="*/ 158591 h 1157500"/>
              <a:gd name="connsiteX131" fmla="*/ 10010969 w 12192000"/>
              <a:gd name="connsiteY131" fmla="*/ 155802 h 1157500"/>
              <a:gd name="connsiteX132" fmla="*/ 10070699 w 12192000"/>
              <a:gd name="connsiteY132" fmla="*/ 157854 h 1157500"/>
              <a:gd name="connsiteX133" fmla="*/ 10083825 w 12192000"/>
              <a:gd name="connsiteY133" fmla="*/ 162012 h 1157500"/>
              <a:gd name="connsiteX134" fmla="*/ 10097932 w 12192000"/>
              <a:gd name="connsiteY134" fmla="*/ 154728 h 1157500"/>
              <a:gd name="connsiteX135" fmla="*/ 10101779 w 12192000"/>
              <a:gd name="connsiteY135" fmla="*/ 149056 h 1157500"/>
              <a:gd name="connsiteX136" fmla="*/ 10149437 w 12192000"/>
              <a:gd name="connsiteY136" fmla="*/ 152166 h 1157500"/>
              <a:gd name="connsiteX137" fmla="*/ 10155104 w 12192000"/>
              <a:gd name="connsiteY137" fmla="*/ 151613 h 1157500"/>
              <a:gd name="connsiteX138" fmla="*/ 10250982 w 12192000"/>
              <a:gd name="connsiteY138" fmla="*/ 128642 h 1157500"/>
              <a:gd name="connsiteX139" fmla="*/ 10343301 w 12192000"/>
              <a:gd name="connsiteY139" fmla="*/ 90884 h 1157500"/>
              <a:gd name="connsiteX140" fmla="*/ 10366625 w 12192000"/>
              <a:gd name="connsiteY140" fmla="*/ 79428 h 1157500"/>
              <a:gd name="connsiteX141" fmla="*/ 10433505 w 12192000"/>
              <a:gd name="connsiteY141" fmla="*/ 65000 h 1157500"/>
              <a:gd name="connsiteX142" fmla="*/ 10547510 w 12192000"/>
              <a:gd name="connsiteY142" fmla="*/ 47246 h 1157500"/>
              <a:gd name="connsiteX143" fmla="*/ 10588150 w 12192000"/>
              <a:gd name="connsiteY143" fmla="*/ 32287 h 1157500"/>
              <a:gd name="connsiteX144" fmla="*/ 10589457 w 12192000"/>
              <a:gd name="connsiteY144" fmla="*/ 25296 h 1157500"/>
              <a:gd name="connsiteX145" fmla="*/ 10699976 w 12192000"/>
              <a:gd name="connsiteY145" fmla="*/ 43345 h 1157500"/>
              <a:gd name="connsiteX146" fmla="*/ 10812237 w 12192000"/>
              <a:gd name="connsiteY146" fmla="*/ 46327 h 1157500"/>
              <a:gd name="connsiteX147" fmla="*/ 10869837 w 12192000"/>
              <a:gd name="connsiteY147" fmla="*/ 65795 h 1157500"/>
              <a:gd name="connsiteX148" fmla="*/ 10881770 w 12192000"/>
              <a:gd name="connsiteY148" fmla="*/ 73672 h 1157500"/>
              <a:gd name="connsiteX149" fmla="*/ 10896899 w 12192000"/>
              <a:gd name="connsiteY149" fmla="*/ 70731 h 1157500"/>
              <a:gd name="connsiteX150" fmla="*/ 10901748 w 12192000"/>
              <a:gd name="connsiteY150" fmla="*/ 66352 h 1157500"/>
              <a:gd name="connsiteX151" fmla="*/ 10947419 w 12192000"/>
              <a:gd name="connsiteY151" fmla="*/ 83316 h 1157500"/>
              <a:gd name="connsiteX152" fmla="*/ 10953034 w 12192000"/>
              <a:gd name="connsiteY152" fmla="*/ 84438 h 1157500"/>
              <a:gd name="connsiteX153" fmla="*/ 10992070 w 12192000"/>
              <a:gd name="connsiteY153" fmla="*/ 88841 h 1157500"/>
              <a:gd name="connsiteX154" fmla="*/ 11112372 w 12192000"/>
              <a:gd name="connsiteY154" fmla="*/ 82247 h 1157500"/>
              <a:gd name="connsiteX155" fmla="*/ 11147719 w 12192000"/>
              <a:gd name="connsiteY155" fmla="*/ 80560 h 1157500"/>
              <a:gd name="connsiteX156" fmla="*/ 11172617 w 12192000"/>
              <a:gd name="connsiteY156" fmla="*/ 76265 h 1157500"/>
              <a:gd name="connsiteX157" fmla="*/ 11240397 w 12192000"/>
              <a:gd name="connsiteY157" fmla="*/ 81830 h 1157500"/>
              <a:gd name="connsiteX158" fmla="*/ 11270034 w 12192000"/>
              <a:gd name="connsiteY158" fmla="*/ 91947 h 1157500"/>
              <a:gd name="connsiteX159" fmla="*/ 11293091 w 12192000"/>
              <a:gd name="connsiteY159" fmla="*/ 92042 h 1157500"/>
              <a:gd name="connsiteX160" fmla="*/ 11310949 w 12192000"/>
              <a:gd name="connsiteY160" fmla="*/ 97842 h 1157500"/>
              <a:gd name="connsiteX161" fmla="*/ 11345279 w 12192000"/>
              <a:gd name="connsiteY161" fmla="*/ 95451 h 1157500"/>
              <a:gd name="connsiteX162" fmla="*/ 11354597 w 12192000"/>
              <a:gd name="connsiteY162" fmla="*/ 97953 h 1157500"/>
              <a:gd name="connsiteX163" fmla="*/ 11367725 w 12192000"/>
              <a:gd name="connsiteY163" fmla="*/ 97999 h 1157500"/>
              <a:gd name="connsiteX164" fmla="*/ 11399832 w 12192000"/>
              <a:gd name="connsiteY164" fmla="*/ 110616 h 1157500"/>
              <a:gd name="connsiteX165" fmla="*/ 11487595 w 12192000"/>
              <a:gd name="connsiteY165" fmla="*/ 152322 h 1157500"/>
              <a:gd name="connsiteX166" fmla="*/ 11590850 w 12192000"/>
              <a:gd name="connsiteY166" fmla="*/ 238552 h 1157500"/>
              <a:gd name="connsiteX167" fmla="*/ 11736204 w 12192000"/>
              <a:gd name="connsiteY167" fmla="*/ 277509 h 1157500"/>
              <a:gd name="connsiteX168" fmla="*/ 11760331 w 12192000"/>
              <a:gd name="connsiteY168" fmla="*/ 291936 h 1157500"/>
              <a:gd name="connsiteX169" fmla="*/ 11819139 w 12192000"/>
              <a:gd name="connsiteY169" fmla="*/ 304143 h 1157500"/>
              <a:gd name="connsiteX170" fmla="*/ 11821967 w 12192000"/>
              <a:gd name="connsiteY170" fmla="*/ 305790 h 1157500"/>
              <a:gd name="connsiteX171" fmla="*/ 11847125 w 12192000"/>
              <a:gd name="connsiteY171" fmla="*/ 297401 h 1157500"/>
              <a:gd name="connsiteX172" fmla="*/ 11980134 w 12192000"/>
              <a:gd name="connsiteY172" fmla="*/ 321911 h 1157500"/>
              <a:gd name="connsiteX173" fmla="*/ 12174576 w 12192000"/>
              <a:gd name="connsiteY173" fmla="*/ 376108 h 1157500"/>
              <a:gd name="connsiteX174" fmla="*/ 12192000 w 12192000"/>
              <a:gd name="connsiteY174" fmla="*/ 379233 h 1157500"/>
              <a:gd name="connsiteX175" fmla="*/ 12192000 w 12192000"/>
              <a:gd name="connsiteY175" fmla="*/ 1157500 h 1157500"/>
              <a:gd name="connsiteX176" fmla="*/ 0 w 12192000"/>
              <a:gd name="connsiteY176" fmla="*/ 1157500 h 1157500"/>
              <a:gd name="connsiteX177" fmla="*/ 0 w 12192000"/>
              <a:gd name="connsiteY177" fmla="*/ 483545 h 1157500"/>
              <a:gd name="connsiteX178" fmla="*/ 5331 w 12192000"/>
              <a:gd name="connsiteY178" fmla="*/ 482797 h 1157500"/>
              <a:gd name="connsiteX179" fmla="*/ 39902 w 12192000"/>
              <a:gd name="connsiteY179" fmla="*/ 472284 h 1157500"/>
              <a:gd name="connsiteX180" fmla="*/ 117880 w 12192000"/>
              <a:gd name="connsiteY180" fmla="*/ 420956 h 1157500"/>
              <a:gd name="connsiteX181" fmla="*/ 238140 w 12192000"/>
              <a:gd name="connsiteY181" fmla="*/ 379297 h 1157500"/>
              <a:gd name="connsiteX182" fmla="*/ 249589 w 12192000"/>
              <a:gd name="connsiteY182" fmla="*/ 379517 h 1157500"/>
              <a:gd name="connsiteX183" fmla="*/ 296963 w 12192000"/>
              <a:gd name="connsiteY183" fmla="*/ 356102 h 1157500"/>
              <a:gd name="connsiteX184" fmla="*/ 339235 w 12192000"/>
              <a:gd name="connsiteY184" fmla="*/ 324425 h 1157500"/>
              <a:gd name="connsiteX185" fmla="*/ 447152 w 12192000"/>
              <a:gd name="connsiteY185" fmla="*/ 327423 h 1157500"/>
              <a:gd name="connsiteX186" fmla="*/ 475247 w 12192000"/>
              <a:gd name="connsiteY186" fmla="*/ 336714 h 1157500"/>
              <a:gd name="connsiteX187" fmla="*/ 477967 w 12192000"/>
              <a:gd name="connsiteY187" fmla="*/ 337960 h 1157500"/>
              <a:gd name="connsiteX188" fmla="*/ 527683 w 12192000"/>
              <a:gd name="connsiteY188" fmla="*/ 333223 h 1157500"/>
              <a:gd name="connsiteX189" fmla="*/ 703732 w 12192000"/>
              <a:gd name="connsiteY189" fmla="*/ 316599 h 1157500"/>
              <a:gd name="connsiteX190" fmla="*/ 853391 w 12192000"/>
              <a:gd name="connsiteY190" fmla="*/ 303591 h 1157500"/>
              <a:gd name="connsiteX191" fmla="*/ 925332 w 12192000"/>
              <a:gd name="connsiteY191" fmla="*/ 298686 h 1157500"/>
              <a:gd name="connsiteX192" fmla="*/ 941286 w 12192000"/>
              <a:gd name="connsiteY192" fmla="*/ 288932 h 1157500"/>
              <a:gd name="connsiteX193" fmla="*/ 950845 w 12192000"/>
              <a:gd name="connsiteY193" fmla="*/ 286595 h 1157500"/>
              <a:gd name="connsiteX194" fmla="*/ 953292 w 12192000"/>
              <a:gd name="connsiteY194" fmla="*/ 280892 h 1157500"/>
              <a:gd name="connsiteX195" fmla="*/ 967499 w 12192000"/>
              <a:gd name="connsiteY195" fmla="*/ 273760 h 1157500"/>
              <a:gd name="connsiteX196" fmla="*/ 985161 w 12192000"/>
              <a:gd name="connsiteY196" fmla="*/ 270865 h 1157500"/>
              <a:gd name="connsiteX197" fmla="*/ 1069267 w 12192000"/>
              <a:gd name="connsiteY197" fmla="*/ 262766 h 1157500"/>
              <a:gd name="connsiteX198" fmla="*/ 1138407 w 12192000"/>
              <a:gd name="connsiteY198" fmla="*/ 246567 h 1157500"/>
              <a:gd name="connsiteX199" fmla="*/ 1164931 w 12192000"/>
              <a:gd name="connsiteY199" fmla="*/ 238622 h 1157500"/>
              <a:gd name="connsiteX200" fmla="*/ 1211622 w 12192000"/>
              <a:gd name="connsiteY200" fmla="*/ 220676 h 1157500"/>
              <a:gd name="connsiteX201" fmla="*/ 1274567 w 12192000"/>
              <a:gd name="connsiteY201" fmla="*/ 203380 h 1157500"/>
              <a:gd name="connsiteX202" fmla="*/ 1325029 w 12192000"/>
              <a:gd name="connsiteY202" fmla="*/ 207937 h 1157500"/>
              <a:gd name="connsiteX203" fmla="*/ 1356805 w 12192000"/>
              <a:gd name="connsiteY203" fmla="*/ 203622 h 1157500"/>
              <a:gd name="connsiteX204" fmla="*/ 1468752 w 12192000"/>
              <a:gd name="connsiteY204" fmla="*/ 214604 h 1157500"/>
              <a:gd name="connsiteX205" fmla="*/ 1650750 w 12192000"/>
              <a:gd name="connsiteY205" fmla="*/ 165090 h 1157500"/>
              <a:gd name="connsiteX206" fmla="*/ 1655056 w 12192000"/>
              <a:gd name="connsiteY206" fmla="*/ 172106 h 1157500"/>
              <a:gd name="connsiteX207" fmla="*/ 1683220 w 12192000"/>
              <a:gd name="connsiteY207" fmla="*/ 169652 h 1157500"/>
              <a:gd name="connsiteX208" fmla="*/ 1685599 w 12192000"/>
              <a:gd name="connsiteY208" fmla="*/ 165388 h 1157500"/>
              <a:gd name="connsiteX209" fmla="*/ 1689230 w 12192000"/>
              <a:gd name="connsiteY209" fmla="*/ 164659 h 1157500"/>
              <a:gd name="connsiteX210" fmla="*/ 1691052 w 12192000"/>
              <a:gd name="connsiteY210" fmla="*/ 168578 h 1157500"/>
              <a:gd name="connsiteX211" fmla="*/ 1735783 w 12192000"/>
              <a:gd name="connsiteY211" fmla="*/ 177400 h 1157500"/>
              <a:gd name="connsiteX212" fmla="*/ 1797102 w 12192000"/>
              <a:gd name="connsiteY212" fmla="*/ 182289 h 1157500"/>
              <a:gd name="connsiteX213" fmla="*/ 1845638 w 12192000"/>
              <a:gd name="connsiteY213" fmla="*/ 163774 h 1157500"/>
              <a:gd name="connsiteX214" fmla="*/ 1848980 w 12192000"/>
              <a:gd name="connsiteY214" fmla="*/ 167516 h 1157500"/>
              <a:gd name="connsiteX215" fmla="*/ 1880587 w 12192000"/>
              <a:gd name="connsiteY215" fmla="*/ 165506 h 1157500"/>
              <a:gd name="connsiteX216" fmla="*/ 1995803 w 12192000"/>
              <a:gd name="connsiteY216" fmla="*/ 131847 h 1157500"/>
              <a:gd name="connsiteX217" fmla="*/ 2057448 w 12192000"/>
              <a:gd name="connsiteY217" fmla="*/ 128650 h 1157500"/>
              <a:gd name="connsiteX218" fmla="*/ 2119088 w 12192000"/>
              <a:gd name="connsiteY218" fmla="*/ 113508 h 1157500"/>
              <a:gd name="connsiteX219" fmla="*/ 2138831 w 12192000"/>
              <a:gd name="connsiteY219" fmla="*/ 116194 h 1157500"/>
              <a:gd name="connsiteX220" fmla="*/ 2174180 w 12192000"/>
              <a:gd name="connsiteY220" fmla="*/ 110689 h 1157500"/>
              <a:gd name="connsiteX221" fmla="*/ 2214259 w 12192000"/>
              <a:gd name="connsiteY221" fmla="*/ 110542 h 1157500"/>
              <a:gd name="connsiteX222" fmla="*/ 2264911 w 12192000"/>
              <a:gd name="connsiteY222" fmla="*/ 101639 h 1157500"/>
              <a:gd name="connsiteX223" fmla="*/ 2298963 w 12192000"/>
              <a:gd name="connsiteY223" fmla="*/ 101356 h 1157500"/>
              <a:gd name="connsiteX224" fmla="*/ 2454058 w 12192000"/>
              <a:gd name="connsiteY224" fmla="*/ 67266 h 1157500"/>
              <a:gd name="connsiteX225" fmla="*/ 2534188 w 12192000"/>
              <a:gd name="connsiteY225" fmla="*/ 63730 h 1157500"/>
              <a:gd name="connsiteX226" fmla="*/ 2616912 w 12192000"/>
              <a:gd name="connsiteY226" fmla="*/ 44757 h 1157500"/>
              <a:gd name="connsiteX227" fmla="*/ 2698592 w 12192000"/>
              <a:gd name="connsiteY227" fmla="*/ 35873 h 1157500"/>
              <a:gd name="connsiteX228" fmla="*/ 2891953 w 12192000"/>
              <a:gd name="connsiteY228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297029 w 12192000"/>
              <a:gd name="connsiteY46" fmla="*/ 217798 h 1157500"/>
              <a:gd name="connsiteX47" fmla="*/ 6352373 w 12192000"/>
              <a:gd name="connsiteY47" fmla="*/ 202729 h 1157500"/>
              <a:gd name="connsiteX48" fmla="*/ 6353759 w 12192000"/>
              <a:gd name="connsiteY48" fmla="*/ 202703 h 1157500"/>
              <a:gd name="connsiteX49" fmla="*/ 6363346 w 12192000"/>
              <a:gd name="connsiteY49" fmla="*/ 190268 h 1157500"/>
              <a:gd name="connsiteX50" fmla="*/ 6400681 w 12192000"/>
              <a:gd name="connsiteY50" fmla="*/ 197970 h 1157500"/>
              <a:gd name="connsiteX51" fmla="*/ 6402041 w 12192000"/>
              <a:gd name="connsiteY51" fmla="*/ 200641 h 1157500"/>
              <a:gd name="connsiteX52" fmla="*/ 6424912 w 12192000"/>
              <a:gd name="connsiteY52" fmla="*/ 198508 h 1157500"/>
              <a:gd name="connsiteX53" fmla="*/ 6502019 w 12192000"/>
              <a:gd name="connsiteY53" fmla="*/ 192356 h 1157500"/>
              <a:gd name="connsiteX54" fmla="*/ 6518229 w 12192000"/>
              <a:gd name="connsiteY54" fmla="*/ 191407 h 1157500"/>
              <a:gd name="connsiteX55" fmla="*/ 6519089 w 12192000"/>
              <a:gd name="connsiteY55" fmla="*/ 191842 h 1157500"/>
              <a:gd name="connsiteX56" fmla="*/ 6561047 w 12192000"/>
              <a:gd name="connsiteY56" fmla="*/ 175844 h 1157500"/>
              <a:gd name="connsiteX57" fmla="*/ 6595639 w 12192000"/>
              <a:gd name="connsiteY57" fmla="*/ 168164 h 1157500"/>
              <a:gd name="connsiteX58" fmla="*/ 6692265 w 12192000"/>
              <a:gd name="connsiteY58" fmla="*/ 164829 h 1157500"/>
              <a:gd name="connsiteX59" fmla="*/ 6697219 w 12192000"/>
              <a:gd name="connsiteY59" fmla="*/ 165301 h 1157500"/>
              <a:gd name="connsiteX60" fmla="*/ 6713656 w 12192000"/>
              <a:gd name="connsiteY60" fmla="*/ 153600 h 1157500"/>
              <a:gd name="connsiteX61" fmla="*/ 6714383 w 12192000"/>
              <a:gd name="connsiteY61" fmla="*/ 150425 h 1157500"/>
              <a:gd name="connsiteX62" fmla="*/ 6774793 w 12192000"/>
              <a:gd name="connsiteY62" fmla="*/ 159713 h 1157500"/>
              <a:gd name="connsiteX63" fmla="*/ 6782112 w 12192000"/>
              <a:gd name="connsiteY63" fmla="*/ 155255 h 1157500"/>
              <a:gd name="connsiteX64" fmla="*/ 6822392 w 12192000"/>
              <a:gd name="connsiteY64" fmla="*/ 168588 h 1157500"/>
              <a:gd name="connsiteX65" fmla="*/ 6842719 w 12192000"/>
              <a:gd name="connsiteY65" fmla="*/ 171593 h 1157500"/>
              <a:gd name="connsiteX66" fmla="*/ 6878958 w 12192000"/>
              <a:gd name="connsiteY66" fmla="*/ 180824 h 1157500"/>
              <a:gd name="connsiteX67" fmla="*/ 6881972 w 12192000"/>
              <a:gd name="connsiteY67" fmla="*/ 177845 h 1157500"/>
              <a:gd name="connsiteX68" fmla="*/ 6889133 w 12192000"/>
              <a:gd name="connsiteY68" fmla="*/ 181060 h 1157500"/>
              <a:gd name="connsiteX69" fmla="*/ 6894439 w 12192000"/>
              <a:gd name="connsiteY69" fmla="*/ 177642 h 1157500"/>
              <a:gd name="connsiteX70" fmla="*/ 6900419 w 12192000"/>
              <a:gd name="connsiteY70" fmla="*/ 178910 h 1157500"/>
              <a:gd name="connsiteX71" fmla="*/ 6963220 w 12192000"/>
              <a:gd name="connsiteY71" fmla="*/ 167304 h 1157500"/>
              <a:gd name="connsiteX72" fmla="*/ 6976706 w 12192000"/>
              <a:gd name="connsiteY72" fmla="*/ 170894 h 1157500"/>
              <a:gd name="connsiteX73" fmla="*/ 6987064 w 12192000"/>
              <a:gd name="connsiteY73" fmla="*/ 160402 h 1157500"/>
              <a:gd name="connsiteX74" fmla="*/ 7030230 w 12192000"/>
              <a:gd name="connsiteY74" fmla="*/ 159715 h 1157500"/>
              <a:gd name="connsiteX75" fmla="*/ 7045014 w 12192000"/>
              <a:gd name="connsiteY75" fmla="*/ 169101 h 1157500"/>
              <a:gd name="connsiteX76" fmla="*/ 7058714 w 12192000"/>
              <a:gd name="connsiteY76" fmla="*/ 175992 h 1157500"/>
              <a:gd name="connsiteX77" fmla="*/ 7060499 w 12192000"/>
              <a:gd name="connsiteY77" fmla="*/ 176063 h 1157500"/>
              <a:gd name="connsiteX78" fmla="*/ 7078430 w 12192000"/>
              <a:gd name="connsiteY78" fmla="*/ 176793 h 1157500"/>
              <a:gd name="connsiteX79" fmla="*/ 7176563 w 12192000"/>
              <a:gd name="connsiteY79" fmla="*/ 173244 h 1157500"/>
              <a:gd name="connsiteX80" fmla="*/ 7205529 w 12192000"/>
              <a:gd name="connsiteY80" fmla="*/ 181011 h 1157500"/>
              <a:gd name="connsiteX81" fmla="*/ 7310118 w 12192000"/>
              <a:gd name="connsiteY81" fmla="*/ 162605 h 1157500"/>
              <a:gd name="connsiteX82" fmla="*/ 7673859 w 12192000"/>
              <a:gd name="connsiteY82" fmla="*/ 150336 h 1157500"/>
              <a:gd name="connsiteX83" fmla="*/ 7692748 w 12192000"/>
              <a:gd name="connsiteY83" fmla="*/ 161537 h 1157500"/>
              <a:gd name="connsiteX84" fmla="*/ 7756672 w 12192000"/>
              <a:gd name="connsiteY84" fmla="*/ 157372 h 1157500"/>
              <a:gd name="connsiteX85" fmla="*/ 7974189 w 12192000"/>
              <a:gd name="connsiteY85" fmla="*/ 154819 h 1157500"/>
              <a:gd name="connsiteX86" fmla="*/ 8101969 w 12192000"/>
              <a:gd name="connsiteY86" fmla="*/ 144495 h 1157500"/>
              <a:gd name="connsiteX87" fmla="*/ 8106826 w 12192000"/>
              <a:gd name="connsiteY87" fmla="*/ 139853 h 1157500"/>
              <a:gd name="connsiteX88" fmla="*/ 8162058 w 12192000"/>
              <a:gd name="connsiteY88" fmla="*/ 96704 h 1157500"/>
              <a:gd name="connsiteX89" fmla="*/ 8184568 w 12192000"/>
              <a:gd name="connsiteY89" fmla="*/ 93990 h 1157500"/>
              <a:gd name="connsiteX90" fmla="*/ 8228227 w 12192000"/>
              <a:gd name="connsiteY90" fmla="*/ 105972 h 1157500"/>
              <a:gd name="connsiteX91" fmla="*/ 8237963 w 12192000"/>
              <a:gd name="connsiteY91" fmla="*/ 106996 h 1157500"/>
              <a:gd name="connsiteX92" fmla="*/ 8248358 w 12192000"/>
              <a:gd name="connsiteY92" fmla="*/ 106062 h 1157500"/>
              <a:gd name="connsiteX93" fmla="*/ 8249309 w 12192000"/>
              <a:gd name="connsiteY93" fmla="*/ 106698 h 1157500"/>
              <a:gd name="connsiteX94" fmla="*/ 8249997 w 12192000"/>
              <a:gd name="connsiteY94" fmla="*/ 105915 h 1157500"/>
              <a:gd name="connsiteX95" fmla="*/ 8272162 w 12192000"/>
              <a:gd name="connsiteY95" fmla="*/ 103924 h 1157500"/>
              <a:gd name="connsiteX96" fmla="*/ 8292349 w 12192000"/>
              <a:gd name="connsiteY96" fmla="*/ 97480 h 1157500"/>
              <a:gd name="connsiteX97" fmla="*/ 8292491 w 12192000"/>
              <a:gd name="connsiteY97" fmla="*/ 97503 h 1157500"/>
              <a:gd name="connsiteX98" fmla="*/ 8307239 w 12192000"/>
              <a:gd name="connsiteY98" fmla="*/ 94591 h 1157500"/>
              <a:gd name="connsiteX99" fmla="*/ 8339282 w 12192000"/>
              <a:gd name="connsiteY99" fmla="*/ 108942 h 1157500"/>
              <a:gd name="connsiteX100" fmla="*/ 8346156 w 12192000"/>
              <a:gd name="connsiteY100" fmla="*/ 111227 h 1157500"/>
              <a:gd name="connsiteX101" fmla="*/ 8346467 w 12192000"/>
              <a:gd name="connsiteY101" fmla="*/ 111024 h 1157500"/>
              <a:gd name="connsiteX102" fmla="*/ 8354069 w 12192000"/>
              <a:gd name="connsiteY102" fmla="*/ 112942 h 1157500"/>
              <a:gd name="connsiteX103" fmla="*/ 8358687 w 12192000"/>
              <a:gd name="connsiteY103" fmla="*/ 115393 h 1157500"/>
              <a:gd name="connsiteX104" fmla="*/ 8433385 w 12192000"/>
              <a:gd name="connsiteY104" fmla="*/ 99669 h 1157500"/>
              <a:gd name="connsiteX105" fmla="*/ 8533779 w 12192000"/>
              <a:gd name="connsiteY105" fmla="*/ 98374 h 1157500"/>
              <a:gd name="connsiteX106" fmla="*/ 8632833 w 12192000"/>
              <a:gd name="connsiteY106" fmla="*/ 100532 h 1157500"/>
              <a:gd name="connsiteX107" fmla="*/ 8668523 w 12192000"/>
              <a:gd name="connsiteY107" fmla="*/ 102979 h 1157500"/>
              <a:gd name="connsiteX108" fmla="*/ 8732893 w 12192000"/>
              <a:gd name="connsiteY108" fmla="*/ 99991 h 1157500"/>
              <a:gd name="connsiteX109" fmla="*/ 8764071 w 12192000"/>
              <a:gd name="connsiteY109" fmla="*/ 94587 h 1157500"/>
              <a:gd name="connsiteX110" fmla="*/ 8767004 w 12192000"/>
              <a:gd name="connsiteY110" fmla="*/ 91519 h 1157500"/>
              <a:gd name="connsiteX111" fmla="*/ 8772553 w 12192000"/>
              <a:gd name="connsiteY111" fmla="*/ 90314 h 1157500"/>
              <a:gd name="connsiteX112" fmla="*/ 8787201 w 12192000"/>
              <a:gd name="connsiteY112" fmla="*/ 92033 h 1157500"/>
              <a:gd name="connsiteX113" fmla="*/ 8792624 w 12192000"/>
              <a:gd name="connsiteY113" fmla="*/ 93503 h 1157500"/>
              <a:gd name="connsiteX114" fmla="*/ 8800741 w 12192000"/>
              <a:gd name="connsiteY114" fmla="*/ 93897 h 1157500"/>
              <a:gd name="connsiteX115" fmla="*/ 8800966 w 12192000"/>
              <a:gd name="connsiteY115" fmla="*/ 93645 h 1157500"/>
              <a:gd name="connsiteX116" fmla="*/ 8808513 w 12192000"/>
              <a:gd name="connsiteY116" fmla="*/ 94530 h 1157500"/>
              <a:gd name="connsiteX117" fmla="*/ 8845110 w 12192000"/>
              <a:gd name="connsiteY117" fmla="*/ 102179 h 1157500"/>
              <a:gd name="connsiteX118" fmla="*/ 8917529 w 12192000"/>
              <a:gd name="connsiteY118" fmla="*/ 76373 h 1157500"/>
              <a:gd name="connsiteX119" fmla="*/ 9026654 w 12192000"/>
              <a:gd name="connsiteY119" fmla="*/ 93420 h 1157500"/>
              <a:gd name="connsiteX120" fmla="*/ 9088505 w 12192000"/>
              <a:gd name="connsiteY120" fmla="*/ 113002 h 1157500"/>
              <a:gd name="connsiteX121" fmla="*/ 9203241 w 12192000"/>
              <a:gd name="connsiteY121" fmla="*/ 111713 h 1157500"/>
              <a:gd name="connsiteX122" fmla="*/ 9415584 w 12192000"/>
              <a:gd name="connsiteY122" fmla="*/ 157156 h 1157500"/>
              <a:gd name="connsiteX123" fmla="*/ 9505102 w 12192000"/>
              <a:gd name="connsiteY123" fmla="*/ 141042 h 1157500"/>
              <a:gd name="connsiteX124" fmla="*/ 9643040 w 12192000"/>
              <a:gd name="connsiteY124" fmla="*/ 158233 h 1157500"/>
              <a:gd name="connsiteX125" fmla="*/ 9762999 w 12192000"/>
              <a:gd name="connsiteY125" fmla="*/ 162623 h 1157500"/>
              <a:gd name="connsiteX126" fmla="*/ 9776183 w 12192000"/>
              <a:gd name="connsiteY126" fmla="*/ 162191 h 1157500"/>
              <a:gd name="connsiteX127" fmla="*/ 9780532 w 12192000"/>
              <a:gd name="connsiteY127" fmla="*/ 155823 h 1157500"/>
              <a:gd name="connsiteX128" fmla="*/ 9824924 w 12192000"/>
              <a:gd name="connsiteY128" fmla="*/ 151647 h 1157500"/>
              <a:gd name="connsiteX129" fmla="*/ 9910588 w 12192000"/>
              <a:gd name="connsiteY129" fmla="*/ 154327 h 1157500"/>
              <a:gd name="connsiteX130" fmla="*/ 9924173 w 12192000"/>
              <a:gd name="connsiteY130" fmla="*/ 158591 h 1157500"/>
              <a:gd name="connsiteX131" fmla="*/ 10010969 w 12192000"/>
              <a:gd name="connsiteY131" fmla="*/ 155802 h 1157500"/>
              <a:gd name="connsiteX132" fmla="*/ 10070699 w 12192000"/>
              <a:gd name="connsiteY132" fmla="*/ 157854 h 1157500"/>
              <a:gd name="connsiteX133" fmla="*/ 10083825 w 12192000"/>
              <a:gd name="connsiteY133" fmla="*/ 162012 h 1157500"/>
              <a:gd name="connsiteX134" fmla="*/ 10097932 w 12192000"/>
              <a:gd name="connsiteY134" fmla="*/ 154728 h 1157500"/>
              <a:gd name="connsiteX135" fmla="*/ 10101779 w 12192000"/>
              <a:gd name="connsiteY135" fmla="*/ 149056 h 1157500"/>
              <a:gd name="connsiteX136" fmla="*/ 10149437 w 12192000"/>
              <a:gd name="connsiteY136" fmla="*/ 152166 h 1157500"/>
              <a:gd name="connsiteX137" fmla="*/ 10155104 w 12192000"/>
              <a:gd name="connsiteY137" fmla="*/ 151613 h 1157500"/>
              <a:gd name="connsiteX138" fmla="*/ 10250982 w 12192000"/>
              <a:gd name="connsiteY138" fmla="*/ 128642 h 1157500"/>
              <a:gd name="connsiteX139" fmla="*/ 10343301 w 12192000"/>
              <a:gd name="connsiteY139" fmla="*/ 90884 h 1157500"/>
              <a:gd name="connsiteX140" fmla="*/ 10366625 w 12192000"/>
              <a:gd name="connsiteY140" fmla="*/ 79428 h 1157500"/>
              <a:gd name="connsiteX141" fmla="*/ 10433505 w 12192000"/>
              <a:gd name="connsiteY141" fmla="*/ 65000 h 1157500"/>
              <a:gd name="connsiteX142" fmla="*/ 10547510 w 12192000"/>
              <a:gd name="connsiteY142" fmla="*/ 47246 h 1157500"/>
              <a:gd name="connsiteX143" fmla="*/ 10588150 w 12192000"/>
              <a:gd name="connsiteY143" fmla="*/ 32287 h 1157500"/>
              <a:gd name="connsiteX144" fmla="*/ 10589457 w 12192000"/>
              <a:gd name="connsiteY144" fmla="*/ 25296 h 1157500"/>
              <a:gd name="connsiteX145" fmla="*/ 10699976 w 12192000"/>
              <a:gd name="connsiteY145" fmla="*/ 43345 h 1157500"/>
              <a:gd name="connsiteX146" fmla="*/ 10812237 w 12192000"/>
              <a:gd name="connsiteY146" fmla="*/ 46327 h 1157500"/>
              <a:gd name="connsiteX147" fmla="*/ 10869837 w 12192000"/>
              <a:gd name="connsiteY147" fmla="*/ 65795 h 1157500"/>
              <a:gd name="connsiteX148" fmla="*/ 10881770 w 12192000"/>
              <a:gd name="connsiteY148" fmla="*/ 73672 h 1157500"/>
              <a:gd name="connsiteX149" fmla="*/ 10896899 w 12192000"/>
              <a:gd name="connsiteY149" fmla="*/ 70731 h 1157500"/>
              <a:gd name="connsiteX150" fmla="*/ 10901748 w 12192000"/>
              <a:gd name="connsiteY150" fmla="*/ 66352 h 1157500"/>
              <a:gd name="connsiteX151" fmla="*/ 10947419 w 12192000"/>
              <a:gd name="connsiteY151" fmla="*/ 83316 h 1157500"/>
              <a:gd name="connsiteX152" fmla="*/ 10953034 w 12192000"/>
              <a:gd name="connsiteY152" fmla="*/ 84438 h 1157500"/>
              <a:gd name="connsiteX153" fmla="*/ 10992070 w 12192000"/>
              <a:gd name="connsiteY153" fmla="*/ 88841 h 1157500"/>
              <a:gd name="connsiteX154" fmla="*/ 11112372 w 12192000"/>
              <a:gd name="connsiteY154" fmla="*/ 82247 h 1157500"/>
              <a:gd name="connsiteX155" fmla="*/ 11147719 w 12192000"/>
              <a:gd name="connsiteY155" fmla="*/ 80560 h 1157500"/>
              <a:gd name="connsiteX156" fmla="*/ 11172617 w 12192000"/>
              <a:gd name="connsiteY156" fmla="*/ 76265 h 1157500"/>
              <a:gd name="connsiteX157" fmla="*/ 11240397 w 12192000"/>
              <a:gd name="connsiteY157" fmla="*/ 81830 h 1157500"/>
              <a:gd name="connsiteX158" fmla="*/ 11270034 w 12192000"/>
              <a:gd name="connsiteY158" fmla="*/ 91947 h 1157500"/>
              <a:gd name="connsiteX159" fmla="*/ 11293091 w 12192000"/>
              <a:gd name="connsiteY159" fmla="*/ 92042 h 1157500"/>
              <a:gd name="connsiteX160" fmla="*/ 11310949 w 12192000"/>
              <a:gd name="connsiteY160" fmla="*/ 97842 h 1157500"/>
              <a:gd name="connsiteX161" fmla="*/ 11345279 w 12192000"/>
              <a:gd name="connsiteY161" fmla="*/ 95451 h 1157500"/>
              <a:gd name="connsiteX162" fmla="*/ 11354597 w 12192000"/>
              <a:gd name="connsiteY162" fmla="*/ 97953 h 1157500"/>
              <a:gd name="connsiteX163" fmla="*/ 11367725 w 12192000"/>
              <a:gd name="connsiteY163" fmla="*/ 97999 h 1157500"/>
              <a:gd name="connsiteX164" fmla="*/ 11399832 w 12192000"/>
              <a:gd name="connsiteY164" fmla="*/ 110616 h 1157500"/>
              <a:gd name="connsiteX165" fmla="*/ 11487595 w 12192000"/>
              <a:gd name="connsiteY165" fmla="*/ 152322 h 1157500"/>
              <a:gd name="connsiteX166" fmla="*/ 11590850 w 12192000"/>
              <a:gd name="connsiteY166" fmla="*/ 238552 h 1157500"/>
              <a:gd name="connsiteX167" fmla="*/ 11736204 w 12192000"/>
              <a:gd name="connsiteY167" fmla="*/ 277509 h 1157500"/>
              <a:gd name="connsiteX168" fmla="*/ 11760331 w 12192000"/>
              <a:gd name="connsiteY168" fmla="*/ 291936 h 1157500"/>
              <a:gd name="connsiteX169" fmla="*/ 11819139 w 12192000"/>
              <a:gd name="connsiteY169" fmla="*/ 304143 h 1157500"/>
              <a:gd name="connsiteX170" fmla="*/ 11821967 w 12192000"/>
              <a:gd name="connsiteY170" fmla="*/ 305790 h 1157500"/>
              <a:gd name="connsiteX171" fmla="*/ 11847125 w 12192000"/>
              <a:gd name="connsiteY171" fmla="*/ 297401 h 1157500"/>
              <a:gd name="connsiteX172" fmla="*/ 11980134 w 12192000"/>
              <a:gd name="connsiteY172" fmla="*/ 321911 h 1157500"/>
              <a:gd name="connsiteX173" fmla="*/ 12174576 w 12192000"/>
              <a:gd name="connsiteY173" fmla="*/ 376108 h 1157500"/>
              <a:gd name="connsiteX174" fmla="*/ 12192000 w 12192000"/>
              <a:gd name="connsiteY174" fmla="*/ 379233 h 1157500"/>
              <a:gd name="connsiteX175" fmla="*/ 12192000 w 12192000"/>
              <a:gd name="connsiteY175" fmla="*/ 1157500 h 1157500"/>
              <a:gd name="connsiteX176" fmla="*/ 0 w 12192000"/>
              <a:gd name="connsiteY176" fmla="*/ 1157500 h 1157500"/>
              <a:gd name="connsiteX177" fmla="*/ 0 w 12192000"/>
              <a:gd name="connsiteY177" fmla="*/ 483545 h 1157500"/>
              <a:gd name="connsiteX178" fmla="*/ 5331 w 12192000"/>
              <a:gd name="connsiteY178" fmla="*/ 482797 h 1157500"/>
              <a:gd name="connsiteX179" fmla="*/ 39902 w 12192000"/>
              <a:gd name="connsiteY179" fmla="*/ 472284 h 1157500"/>
              <a:gd name="connsiteX180" fmla="*/ 117880 w 12192000"/>
              <a:gd name="connsiteY180" fmla="*/ 420956 h 1157500"/>
              <a:gd name="connsiteX181" fmla="*/ 238140 w 12192000"/>
              <a:gd name="connsiteY181" fmla="*/ 379297 h 1157500"/>
              <a:gd name="connsiteX182" fmla="*/ 249589 w 12192000"/>
              <a:gd name="connsiteY182" fmla="*/ 379517 h 1157500"/>
              <a:gd name="connsiteX183" fmla="*/ 296963 w 12192000"/>
              <a:gd name="connsiteY183" fmla="*/ 356102 h 1157500"/>
              <a:gd name="connsiteX184" fmla="*/ 339235 w 12192000"/>
              <a:gd name="connsiteY184" fmla="*/ 324425 h 1157500"/>
              <a:gd name="connsiteX185" fmla="*/ 447152 w 12192000"/>
              <a:gd name="connsiteY185" fmla="*/ 327423 h 1157500"/>
              <a:gd name="connsiteX186" fmla="*/ 475247 w 12192000"/>
              <a:gd name="connsiteY186" fmla="*/ 336714 h 1157500"/>
              <a:gd name="connsiteX187" fmla="*/ 477967 w 12192000"/>
              <a:gd name="connsiteY187" fmla="*/ 337960 h 1157500"/>
              <a:gd name="connsiteX188" fmla="*/ 527683 w 12192000"/>
              <a:gd name="connsiteY188" fmla="*/ 333223 h 1157500"/>
              <a:gd name="connsiteX189" fmla="*/ 703732 w 12192000"/>
              <a:gd name="connsiteY189" fmla="*/ 316599 h 1157500"/>
              <a:gd name="connsiteX190" fmla="*/ 853391 w 12192000"/>
              <a:gd name="connsiteY190" fmla="*/ 303591 h 1157500"/>
              <a:gd name="connsiteX191" fmla="*/ 925332 w 12192000"/>
              <a:gd name="connsiteY191" fmla="*/ 298686 h 1157500"/>
              <a:gd name="connsiteX192" fmla="*/ 941286 w 12192000"/>
              <a:gd name="connsiteY192" fmla="*/ 288932 h 1157500"/>
              <a:gd name="connsiteX193" fmla="*/ 950845 w 12192000"/>
              <a:gd name="connsiteY193" fmla="*/ 286595 h 1157500"/>
              <a:gd name="connsiteX194" fmla="*/ 953292 w 12192000"/>
              <a:gd name="connsiteY194" fmla="*/ 280892 h 1157500"/>
              <a:gd name="connsiteX195" fmla="*/ 967499 w 12192000"/>
              <a:gd name="connsiteY195" fmla="*/ 273760 h 1157500"/>
              <a:gd name="connsiteX196" fmla="*/ 985161 w 12192000"/>
              <a:gd name="connsiteY196" fmla="*/ 270865 h 1157500"/>
              <a:gd name="connsiteX197" fmla="*/ 1069267 w 12192000"/>
              <a:gd name="connsiteY197" fmla="*/ 262766 h 1157500"/>
              <a:gd name="connsiteX198" fmla="*/ 1138407 w 12192000"/>
              <a:gd name="connsiteY198" fmla="*/ 246567 h 1157500"/>
              <a:gd name="connsiteX199" fmla="*/ 1164931 w 12192000"/>
              <a:gd name="connsiteY199" fmla="*/ 238622 h 1157500"/>
              <a:gd name="connsiteX200" fmla="*/ 1211622 w 12192000"/>
              <a:gd name="connsiteY200" fmla="*/ 220676 h 1157500"/>
              <a:gd name="connsiteX201" fmla="*/ 1274567 w 12192000"/>
              <a:gd name="connsiteY201" fmla="*/ 203380 h 1157500"/>
              <a:gd name="connsiteX202" fmla="*/ 1325029 w 12192000"/>
              <a:gd name="connsiteY202" fmla="*/ 207937 h 1157500"/>
              <a:gd name="connsiteX203" fmla="*/ 1356805 w 12192000"/>
              <a:gd name="connsiteY203" fmla="*/ 203622 h 1157500"/>
              <a:gd name="connsiteX204" fmla="*/ 1468752 w 12192000"/>
              <a:gd name="connsiteY204" fmla="*/ 214604 h 1157500"/>
              <a:gd name="connsiteX205" fmla="*/ 1650750 w 12192000"/>
              <a:gd name="connsiteY205" fmla="*/ 165090 h 1157500"/>
              <a:gd name="connsiteX206" fmla="*/ 1655056 w 12192000"/>
              <a:gd name="connsiteY206" fmla="*/ 172106 h 1157500"/>
              <a:gd name="connsiteX207" fmla="*/ 1683220 w 12192000"/>
              <a:gd name="connsiteY207" fmla="*/ 169652 h 1157500"/>
              <a:gd name="connsiteX208" fmla="*/ 1685599 w 12192000"/>
              <a:gd name="connsiteY208" fmla="*/ 165388 h 1157500"/>
              <a:gd name="connsiteX209" fmla="*/ 1689230 w 12192000"/>
              <a:gd name="connsiteY209" fmla="*/ 164659 h 1157500"/>
              <a:gd name="connsiteX210" fmla="*/ 1691052 w 12192000"/>
              <a:gd name="connsiteY210" fmla="*/ 168578 h 1157500"/>
              <a:gd name="connsiteX211" fmla="*/ 1735783 w 12192000"/>
              <a:gd name="connsiteY211" fmla="*/ 177400 h 1157500"/>
              <a:gd name="connsiteX212" fmla="*/ 1797102 w 12192000"/>
              <a:gd name="connsiteY212" fmla="*/ 182289 h 1157500"/>
              <a:gd name="connsiteX213" fmla="*/ 1845638 w 12192000"/>
              <a:gd name="connsiteY213" fmla="*/ 163774 h 1157500"/>
              <a:gd name="connsiteX214" fmla="*/ 1848980 w 12192000"/>
              <a:gd name="connsiteY214" fmla="*/ 167516 h 1157500"/>
              <a:gd name="connsiteX215" fmla="*/ 1880587 w 12192000"/>
              <a:gd name="connsiteY215" fmla="*/ 165506 h 1157500"/>
              <a:gd name="connsiteX216" fmla="*/ 1995803 w 12192000"/>
              <a:gd name="connsiteY216" fmla="*/ 131847 h 1157500"/>
              <a:gd name="connsiteX217" fmla="*/ 2057448 w 12192000"/>
              <a:gd name="connsiteY217" fmla="*/ 128650 h 1157500"/>
              <a:gd name="connsiteX218" fmla="*/ 2119088 w 12192000"/>
              <a:gd name="connsiteY218" fmla="*/ 113508 h 1157500"/>
              <a:gd name="connsiteX219" fmla="*/ 2138831 w 12192000"/>
              <a:gd name="connsiteY219" fmla="*/ 116194 h 1157500"/>
              <a:gd name="connsiteX220" fmla="*/ 2214259 w 12192000"/>
              <a:gd name="connsiteY220" fmla="*/ 110542 h 1157500"/>
              <a:gd name="connsiteX221" fmla="*/ 2264911 w 12192000"/>
              <a:gd name="connsiteY221" fmla="*/ 101639 h 1157500"/>
              <a:gd name="connsiteX222" fmla="*/ 2298963 w 12192000"/>
              <a:gd name="connsiteY222" fmla="*/ 101356 h 1157500"/>
              <a:gd name="connsiteX223" fmla="*/ 2454058 w 12192000"/>
              <a:gd name="connsiteY223" fmla="*/ 67266 h 1157500"/>
              <a:gd name="connsiteX224" fmla="*/ 2534188 w 12192000"/>
              <a:gd name="connsiteY224" fmla="*/ 63730 h 1157500"/>
              <a:gd name="connsiteX225" fmla="*/ 2616912 w 12192000"/>
              <a:gd name="connsiteY225" fmla="*/ 44757 h 1157500"/>
              <a:gd name="connsiteX226" fmla="*/ 2698592 w 12192000"/>
              <a:gd name="connsiteY226" fmla="*/ 35873 h 1157500"/>
              <a:gd name="connsiteX227" fmla="*/ 2891953 w 12192000"/>
              <a:gd name="connsiteY227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297029 w 12192000"/>
              <a:gd name="connsiteY46" fmla="*/ 217798 h 1157500"/>
              <a:gd name="connsiteX47" fmla="*/ 6352373 w 12192000"/>
              <a:gd name="connsiteY47" fmla="*/ 202729 h 1157500"/>
              <a:gd name="connsiteX48" fmla="*/ 6353759 w 12192000"/>
              <a:gd name="connsiteY48" fmla="*/ 202703 h 1157500"/>
              <a:gd name="connsiteX49" fmla="*/ 6363346 w 12192000"/>
              <a:gd name="connsiteY49" fmla="*/ 190268 h 1157500"/>
              <a:gd name="connsiteX50" fmla="*/ 6400681 w 12192000"/>
              <a:gd name="connsiteY50" fmla="*/ 197970 h 1157500"/>
              <a:gd name="connsiteX51" fmla="*/ 6402041 w 12192000"/>
              <a:gd name="connsiteY51" fmla="*/ 200641 h 1157500"/>
              <a:gd name="connsiteX52" fmla="*/ 6424912 w 12192000"/>
              <a:gd name="connsiteY52" fmla="*/ 198508 h 1157500"/>
              <a:gd name="connsiteX53" fmla="*/ 6502019 w 12192000"/>
              <a:gd name="connsiteY53" fmla="*/ 192356 h 1157500"/>
              <a:gd name="connsiteX54" fmla="*/ 6518229 w 12192000"/>
              <a:gd name="connsiteY54" fmla="*/ 191407 h 1157500"/>
              <a:gd name="connsiteX55" fmla="*/ 6519089 w 12192000"/>
              <a:gd name="connsiteY55" fmla="*/ 191842 h 1157500"/>
              <a:gd name="connsiteX56" fmla="*/ 6561047 w 12192000"/>
              <a:gd name="connsiteY56" fmla="*/ 175844 h 1157500"/>
              <a:gd name="connsiteX57" fmla="*/ 6595639 w 12192000"/>
              <a:gd name="connsiteY57" fmla="*/ 168164 h 1157500"/>
              <a:gd name="connsiteX58" fmla="*/ 6692265 w 12192000"/>
              <a:gd name="connsiteY58" fmla="*/ 164829 h 1157500"/>
              <a:gd name="connsiteX59" fmla="*/ 6697219 w 12192000"/>
              <a:gd name="connsiteY59" fmla="*/ 165301 h 1157500"/>
              <a:gd name="connsiteX60" fmla="*/ 6713656 w 12192000"/>
              <a:gd name="connsiteY60" fmla="*/ 153600 h 1157500"/>
              <a:gd name="connsiteX61" fmla="*/ 6714383 w 12192000"/>
              <a:gd name="connsiteY61" fmla="*/ 150425 h 1157500"/>
              <a:gd name="connsiteX62" fmla="*/ 6774793 w 12192000"/>
              <a:gd name="connsiteY62" fmla="*/ 159713 h 1157500"/>
              <a:gd name="connsiteX63" fmla="*/ 6782112 w 12192000"/>
              <a:gd name="connsiteY63" fmla="*/ 155255 h 1157500"/>
              <a:gd name="connsiteX64" fmla="*/ 6822392 w 12192000"/>
              <a:gd name="connsiteY64" fmla="*/ 168588 h 1157500"/>
              <a:gd name="connsiteX65" fmla="*/ 6842719 w 12192000"/>
              <a:gd name="connsiteY65" fmla="*/ 171593 h 1157500"/>
              <a:gd name="connsiteX66" fmla="*/ 6878958 w 12192000"/>
              <a:gd name="connsiteY66" fmla="*/ 180824 h 1157500"/>
              <a:gd name="connsiteX67" fmla="*/ 6881972 w 12192000"/>
              <a:gd name="connsiteY67" fmla="*/ 177845 h 1157500"/>
              <a:gd name="connsiteX68" fmla="*/ 6889133 w 12192000"/>
              <a:gd name="connsiteY68" fmla="*/ 181060 h 1157500"/>
              <a:gd name="connsiteX69" fmla="*/ 6894439 w 12192000"/>
              <a:gd name="connsiteY69" fmla="*/ 177642 h 1157500"/>
              <a:gd name="connsiteX70" fmla="*/ 6900419 w 12192000"/>
              <a:gd name="connsiteY70" fmla="*/ 178910 h 1157500"/>
              <a:gd name="connsiteX71" fmla="*/ 6963220 w 12192000"/>
              <a:gd name="connsiteY71" fmla="*/ 167304 h 1157500"/>
              <a:gd name="connsiteX72" fmla="*/ 6976706 w 12192000"/>
              <a:gd name="connsiteY72" fmla="*/ 170894 h 1157500"/>
              <a:gd name="connsiteX73" fmla="*/ 6987064 w 12192000"/>
              <a:gd name="connsiteY73" fmla="*/ 160402 h 1157500"/>
              <a:gd name="connsiteX74" fmla="*/ 7030230 w 12192000"/>
              <a:gd name="connsiteY74" fmla="*/ 159715 h 1157500"/>
              <a:gd name="connsiteX75" fmla="*/ 7045014 w 12192000"/>
              <a:gd name="connsiteY75" fmla="*/ 169101 h 1157500"/>
              <a:gd name="connsiteX76" fmla="*/ 7058714 w 12192000"/>
              <a:gd name="connsiteY76" fmla="*/ 175992 h 1157500"/>
              <a:gd name="connsiteX77" fmla="*/ 7060499 w 12192000"/>
              <a:gd name="connsiteY77" fmla="*/ 176063 h 1157500"/>
              <a:gd name="connsiteX78" fmla="*/ 7078430 w 12192000"/>
              <a:gd name="connsiteY78" fmla="*/ 176793 h 1157500"/>
              <a:gd name="connsiteX79" fmla="*/ 7176563 w 12192000"/>
              <a:gd name="connsiteY79" fmla="*/ 173244 h 1157500"/>
              <a:gd name="connsiteX80" fmla="*/ 7205529 w 12192000"/>
              <a:gd name="connsiteY80" fmla="*/ 181011 h 1157500"/>
              <a:gd name="connsiteX81" fmla="*/ 7310118 w 12192000"/>
              <a:gd name="connsiteY81" fmla="*/ 162605 h 1157500"/>
              <a:gd name="connsiteX82" fmla="*/ 7673859 w 12192000"/>
              <a:gd name="connsiteY82" fmla="*/ 150336 h 1157500"/>
              <a:gd name="connsiteX83" fmla="*/ 7692748 w 12192000"/>
              <a:gd name="connsiteY83" fmla="*/ 161537 h 1157500"/>
              <a:gd name="connsiteX84" fmla="*/ 7756672 w 12192000"/>
              <a:gd name="connsiteY84" fmla="*/ 157372 h 1157500"/>
              <a:gd name="connsiteX85" fmla="*/ 7974189 w 12192000"/>
              <a:gd name="connsiteY85" fmla="*/ 154819 h 1157500"/>
              <a:gd name="connsiteX86" fmla="*/ 8101969 w 12192000"/>
              <a:gd name="connsiteY86" fmla="*/ 144495 h 1157500"/>
              <a:gd name="connsiteX87" fmla="*/ 8106826 w 12192000"/>
              <a:gd name="connsiteY87" fmla="*/ 139853 h 1157500"/>
              <a:gd name="connsiteX88" fmla="*/ 8162058 w 12192000"/>
              <a:gd name="connsiteY88" fmla="*/ 96704 h 1157500"/>
              <a:gd name="connsiteX89" fmla="*/ 8184568 w 12192000"/>
              <a:gd name="connsiteY89" fmla="*/ 93990 h 1157500"/>
              <a:gd name="connsiteX90" fmla="*/ 8228227 w 12192000"/>
              <a:gd name="connsiteY90" fmla="*/ 105972 h 1157500"/>
              <a:gd name="connsiteX91" fmla="*/ 8237963 w 12192000"/>
              <a:gd name="connsiteY91" fmla="*/ 106996 h 1157500"/>
              <a:gd name="connsiteX92" fmla="*/ 8248358 w 12192000"/>
              <a:gd name="connsiteY92" fmla="*/ 106062 h 1157500"/>
              <a:gd name="connsiteX93" fmla="*/ 8249309 w 12192000"/>
              <a:gd name="connsiteY93" fmla="*/ 106698 h 1157500"/>
              <a:gd name="connsiteX94" fmla="*/ 8249997 w 12192000"/>
              <a:gd name="connsiteY94" fmla="*/ 105915 h 1157500"/>
              <a:gd name="connsiteX95" fmla="*/ 8272162 w 12192000"/>
              <a:gd name="connsiteY95" fmla="*/ 103924 h 1157500"/>
              <a:gd name="connsiteX96" fmla="*/ 8292349 w 12192000"/>
              <a:gd name="connsiteY96" fmla="*/ 97480 h 1157500"/>
              <a:gd name="connsiteX97" fmla="*/ 8292491 w 12192000"/>
              <a:gd name="connsiteY97" fmla="*/ 97503 h 1157500"/>
              <a:gd name="connsiteX98" fmla="*/ 8307239 w 12192000"/>
              <a:gd name="connsiteY98" fmla="*/ 94591 h 1157500"/>
              <a:gd name="connsiteX99" fmla="*/ 8339282 w 12192000"/>
              <a:gd name="connsiteY99" fmla="*/ 108942 h 1157500"/>
              <a:gd name="connsiteX100" fmla="*/ 8346156 w 12192000"/>
              <a:gd name="connsiteY100" fmla="*/ 111227 h 1157500"/>
              <a:gd name="connsiteX101" fmla="*/ 8346467 w 12192000"/>
              <a:gd name="connsiteY101" fmla="*/ 111024 h 1157500"/>
              <a:gd name="connsiteX102" fmla="*/ 8354069 w 12192000"/>
              <a:gd name="connsiteY102" fmla="*/ 112942 h 1157500"/>
              <a:gd name="connsiteX103" fmla="*/ 8358687 w 12192000"/>
              <a:gd name="connsiteY103" fmla="*/ 115393 h 1157500"/>
              <a:gd name="connsiteX104" fmla="*/ 8433385 w 12192000"/>
              <a:gd name="connsiteY104" fmla="*/ 99669 h 1157500"/>
              <a:gd name="connsiteX105" fmla="*/ 8533779 w 12192000"/>
              <a:gd name="connsiteY105" fmla="*/ 98374 h 1157500"/>
              <a:gd name="connsiteX106" fmla="*/ 8632833 w 12192000"/>
              <a:gd name="connsiteY106" fmla="*/ 100532 h 1157500"/>
              <a:gd name="connsiteX107" fmla="*/ 8668523 w 12192000"/>
              <a:gd name="connsiteY107" fmla="*/ 102979 h 1157500"/>
              <a:gd name="connsiteX108" fmla="*/ 8732893 w 12192000"/>
              <a:gd name="connsiteY108" fmla="*/ 99991 h 1157500"/>
              <a:gd name="connsiteX109" fmla="*/ 8764071 w 12192000"/>
              <a:gd name="connsiteY109" fmla="*/ 94587 h 1157500"/>
              <a:gd name="connsiteX110" fmla="*/ 8767004 w 12192000"/>
              <a:gd name="connsiteY110" fmla="*/ 91519 h 1157500"/>
              <a:gd name="connsiteX111" fmla="*/ 8772553 w 12192000"/>
              <a:gd name="connsiteY111" fmla="*/ 90314 h 1157500"/>
              <a:gd name="connsiteX112" fmla="*/ 8787201 w 12192000"/>
              <a:gd name="connsiteY112" fmla="*/ 92033 h 1157500"/>
              <a:gd name="connsiteX113" fmla="*/ 8792624 w 12192000"/>
              <a:gd name="connsiteY113" fmla="*/ 93503 h 1157500"/>
              <a:gd name="connsiteX114" fmla="*/ 8800741 w 12192000"/>
              <a:gd name="connsiteY114" fmla="*/ 93897 h 1157500"/>
              <a:gd name="connsiteX115" fmla="*/ 8800966 w 12192000"/>
              <a:gd name="connsiteY115" fmla="*/ 93645 h 1157500"/>
              <a:gd name="connsiteX116" fmla="*/ 8808513 w 12192000"/>
              <a:gd name="connsiteY116" fmla="*/ 94530 h 1157500"/>
              <a:gd name="connsiteX117" fmla="*/ 8845110 w 12192000"/>
              <a:gd name="connsiteY117" fmla="*/ 102179 h 1157500"/>
              <a:gd name="connsiteX118" fmla="*/ 8917529 w 12192000"/>
              <a:gd name="connsiteY118" fmla="*/ 76373 h 1157500"/>
              <a:gd name="connsiteX119" fmla="*/ 9026654 w 12192000"/>
              <a:gd name="connsiteY119" fmla="*/ 93420 h 1157500"/>
              <a:gd name="connsiteX120" fmla="*/ 9088505 w 12192000"/>
              <a:gd name="connsiteY120" fmla="*/ 113002 h 1157500"/>
              <a:gd name="connsiteX121" fmla="*/ 9203241 w 12192000"/>
              <a:gd name="connsiteY121" fmla="*/ 111713 h 1157500"/>
              <a:gd name="connsiteX122" fmla="*/ 9415584 w 12192000"/>
              <a:gd name="connsiteY122" fmla="*/ 157156 h 1157500"/>
              <a:gd name="connsiteX123" fmla="*/ 9505102 w 12192000"/>
              <a:gd name="connsiteY123" fmla="*/ 141042 h 1157500"/>
              <a:gd name="connsiteX124" fmla="*/ 9643040 w 12192000"/>
              <a:gd name="connsiteY124" fmla="*/ 158233 h 1157500"/>
              <a:gd name="connsiteX125" fmla="*/ 9762999 w 12192000"/>
              <a:gd name="connsiteY125" fmla="*/ 162623 h 1157500"/>
              <a:gd name="connsiteX126" fmla="*/ 9776183 w 12192000"/>
              <a:gd name="connsiteY126" fmla="*/ 162191 h 1157500"/>
              <a:gd name="connsiteX127" fmla="*/ 9780532 w 12192000"/>
              <a:gd name="connsiteY127" fmla="*/ 155823 h 1157500"/>
              <a:gd name="connsiteX128" fmla="*/ 9824924 w 12192000"/>
              <a:gd name="connsiteY128" fmla="*/ 151647 h 1157500"/>
              <a:gd name="connsiteX129" fmla="*/ 9910588 w 12192000"/>
              <a:gd name="connsiteY129" fmla="*/ 154327 h 1157500"/>
              <a:gd name="connsiteX130" fmla="*/ 9924173 w 12192000"/>
              <a:gd name="connsiteY130" fmla="*/ 158591 h 1157500"/>
              <a:gd name="connsiteX131" fmla="*/ 10010969 w 12192000"/>
              <a:gd name="connsiteY131" fmla="*/ 155802 h 1157500"/>
              <a:gd name="connsiteX132" fmla="*/ 10070699 w 12192000"/>
              <a:gd name="connsiteY132" fmla="*/ 157854 h 1157500"/>
              <a:gd name="connsiteX133" fmla="*/ 10083825 w 12192000"/>
              <a:gd name="connsiteY133" fmla="*/ 162012 h 1157500"/>
              <a:gd name="connsiteX134" fmla="*/ 10097932 w 12192000"/>
              <a:gd name="connsiteY134" fmla="*/ 154728 h 1157500"/>
              <a:gd name="connsiteX135" fmla="*/ 10101779 w 12192000"/>
              <a:gd name="connsiteY135" fmla="*/ 149056 h 1157500"/>
              <a:gd name="connsiteX136" fmla="*/ 10149437 w 12192000"/>
              <a:gd name="connsiteY136" fmla="*/ 152166 h 1157500"/>
              <a:gd name="connsiteX137" fmla="*/ 10155104 w 12192000"/>
              <a:gd name="connsiteY137" fmla="*/ 151613 h 1157500"/>
              <a:gd name="connsiteX138" fmla="*/ 10250982 w 12192000"/>
              <a:gd name="connsiteY138" fmla="*/ 128642 h 1157500"/>
              <a:gd name="connsiteX139" fmla="*/ 10343301 w 12192000"/>
              <a:gd name="connsiteY139" fmla="*/ 90884 h 1157500"/>
              <a:gd name="connsiteX140" fmla="*/ 10366625 w 12192000"/>
              <a:gd name="connsiteY140" fmla="*/ 79428 h 1157500"/>
              <a:gd name="connsiteX141" fmla="*/ 10433505 w 12192000"/>
              <a:gd name="connsiteY141" fmla="*/ 65000 h 1157500"/>
              <a:gd name="connsiteX142" fmla="*/ 10547510 w 12192000"/>
              <a:gd name="connsiteY142" fmla="*/ 47246 h 1157500"/>
              <a:gd name="connsiteX143" fmla="*/ 10588150 w 12192000"/>
              <a:gd name="connsiteY143" fmla="*/ 32287 h 1157500"/>
              <a:gd name="connsiteX144" fmla="*/ 10589457 w 12192000"/>
              <a:gd name="connsiteY144" fmla="*/ 25296 h 1157500"/>
              <a:gd name="connsiteX145" fmla="*/ 10699976 w 12192000"/>
              <a:gd name="connsiteY145" fmla="*/ 43345 h 1157500"/>
              <a:gd name="connsiteX146" fmla="*/ 10812237 w 12192000"/>
              <a:gd name="connsiteY146" fmla="*/ 46327 h 1157500"/>
              <a:gd name="connsiteX147" fmla="*/ 10869837 w 12192000"/>
              <a:gd name="connsiteY147" fmla="*/ 65795 h 1157500"/>
              <a:gd name="connsiteX148" fmla="*/ 10881770 w 12192000"/>
              <a:gd name="connsiteY148" fmla="*/ 73672 h 1157500"/>
              <a:gd name="connsiteX149" fmla="*/ 10896899 w 12192000"/>
              <a:gd name="connsiteY149" fmla="*/ 70731 h 1157500"/>
              <a:gd name="connsiteX150" fmla="*/ 10901748 w 12192000"/>
              <a:gd name="connsiteY150" fmla="*/ 66352 h 1157500"/>
              <a:gd name="connsiteX151" fmla="*/ 10947419 w 12192000"/>
              <a:gd name="connsiteY151" fmla="*/ 83316 h 1157500"/>
              <a:gd name="connsiteX152" fmla="*/ 10953034 w 12192000"/>
              <a:gd name="connsiteY152" fmla="*/ 84438 h 1157500"/>
              <a:gd name="connsiteX153" fmla="*/ 10992070 w 12192000"/>
              <a:gd name="connsiteY153" fmla="*/ 88841 h 1157500"/>
              <a:gd name="connsiteX154" fmla="*/ 11112372 w 12192000"/>
              <a:gd name="connsiteY154" fmla="*/ 82247 h 1157500"/>
              <a:gd name="connsiteX155" fmla="*/ 11147719 w 12192000"/>
              <a:gd name="connsiteY155" fmla="*/ 80560 h 1157500"/>
              <a:gd name="connsiteX156" fmla="*/ 11172617 w 12192000"/>
              <a:gd name="connsiteY156" fmla="*/ 76265 h 1157500"/>
              <a:gd name="connsiteX157" fmla="*/ 11240397 w 12192000"/>
              <a:gd name="connsiteY157" fmla="*/ 81830 h 1157500"/>
              <a:gd name="connsiteX158" fmla="*/ 11270034 w 12192000"/>
              <a:gd name="connsiteY158" fmla="*/ 91947 h 1157500"/>
              <a:gd name="connsiteX159" fmla="*/ 11293091 w 12192000"/>
              <a:gd name="connsiteY159" fmla="*/ 92042 h 1157500"/>
              <a:gd name="connsiteX160" fmla="*/ 11310949 w 12192000"/>
              <a:gd name="connsiteY160" fmla="*/ 97842 h 1157500"/>
              <a:gd name="connsiteX161" fmla="*/ 11345279 w 12192000"/>
              <a:gd name="connsiteY161" fmla="*/ 95451 h 1157500"/>
              <a:gd name="connsiteX162" fmla="*/ 11354597 w 12192000"/>
              <a:gd name="connsiteY162" fmla="*/ 97953 h 1157500"/>
              <a:gd name="connsiteX163" fmla="*/ 11367725 w 12192000"/>
              <a:gd name="connsiteY163" fmla="*/ 97999 h 1157500"/>
              <a:gd name="connsiteX164" fmla="*/ 11399832 w 12192000"/>
              <a:gd name="connsiteY164" fmla="*/ 110616 h 1157500"/>
              <a:gd name="connsiteX165" fmla="*/ 11487595 w 12192000"/>
              <a:gd name="connsiteY165" fmla="*/ 152322 h 1157500"/>
              <a:gd name="connsiteX166" fmla="*/ 11590850 w 12192000"/>
              <a:gd name="connsiteY166" fmla="*/ 238552 h 1157500"/>
              <a:gd name="connsiteX167" fmla="*/ 11736204 w 12192000"/>
              <a:gd name="connsiteY167" fmla="*/ 277509 h 1157500"/>
              <a:gd name="connsiteX168" fmla="*/ 11760331 w 12192000"/>
              <a:gd name="connsiteY168" fmla="*/ 291936 h 1157500"/>
              <a:gd name="connsiteX169" fmla="*/ 11819139 w 12192000"/>
              <a:gd name="connsiteY169" fmla="*/ 304143 h 1157500"/>
              <a:gd name="connsiteX170" fmla="*/ 11821967 w 12192000"/>
              <a:gd name="connsiteY170" fmla="*/ 305790 h 1157500"/>
              <a:gd name="connsiteX171" fmla="*/ 11847125 w 12192000"/>
              <a:gd name="connsiteY171" fmla="*/ 297401 h 1157500"/>
              <a:gd name="connsiteX172" fmla="*/ 11980134 w 12192000"/>
              <a:gd name="connsiteY172" fmla="*/ 321911 h 1157500"/>
              <a:gd name="connsiteX173" fmla="*/ 12174576 w 12192000"/>
              <a:gd name="connsiteY173" fmla="*/ 376108 h 1157500"/>
              <a:gd name="connsiteX174" fmla="*/ 12192000 w 12192000"/>
              <a:gd name="connsiteY174" fmla="*/ 379233 h 1157500"/>
              <a:gd name="connsiteX175" fmla="*/ 12192000 w 12192000"/>
              <a:gd name="connsiteY175" fmla="*/ 1157500 h 1157500"/>
              <a:gd name="connsiteX176" fmla="*/ 0 w 12192000"/>
              <a:gd name="connsiteY176" fmla="*/ 1157500 h 1157500"/>
              <a:gd name="connsiteX177" fmla="*/ 0 w 12192000"/>
              <a:gd name="connsiteY177" fmla="*/ 483545 h 1157500"/>
              <a:gd name="connsiteX178" fmla="*/ 5331 w 12192000"/>
              <a:gd name="connsiteY178" fmla="*/ 482797 h 1157500"/>
              <a:gd name="connsiteX179" fmla="*/ 39902 w 12192000"/>
              <a:gd name="connsiteY179" fmla="*/ 472284 h 1157500"/>
              <a:gd name="connsiteX180" fmla="*/ 117880 w 12192000"/>
              <a:gd name="connsiteY180" fmla="*/ 420956 h 1157500"/>
              <a:gd name="connsiteX181" fmla="*/ 238140 w 12192000"/>
              <a:gd name="connsiteY181" fmla="*/ 379297 h 1157500"/>
              <a:gd name="connsiteX182" fmla="*/ 249589 w 12192000"/>
              <a:gd name="connsiteY182" fmla="*/ 379517 h 1157500"/>
              <a:gd name="connsiteX183" fmla="*/ 296963 w 12192000"/>
              <a:gd name="connsiteY183" fmla="*/ 356102 h 1157500"/>
              <a:gd name="connsiteX184" fmla="*/ 339235 w 12192000"/>
              <a:gd name="connsiteY184" fmla="*/ 324425 h 1157500"/>
              <a:gd name="connsiteX185" fmla="*/ 447152 w 12192000"/>
              <a:gd name="connsiteY185" fmla="*/ 327423 h 1157500"/>
              <a:gd name="connsiteX186" fmla="*/ 475247 w 12192000"/>
              <a:gd name="connsiteY186" fmla="*/ 336714 h 1157500"/>
              <a:gd name="connsiteX187" fmla="*/ 477967 w 12192000"/>
              <a:gd name="connsiteY187" fmla="*/ 337960 h 1157500"/>
              <a:gd name="connsiteX188" fmla="*/ 527683 w 12192000"/>
              <a:gd name="connsiteY188" fmla="*/ 333223 h 1157500"/>
              <a:gd name="connsiteX189" fmla="*/ 703732 w 12192000"/>
              <a:gd name="connsiteY189" fmla="*/ 316599 h 1157500"/>
              <a:gd name="connsiteX190" fmla="*/ 853391 w 12192000"/>
              <a:gd name="connsiteY190" fmla="*/ 303591 h 1157500"/>
              <a:gd name="connsiteX191" fmla="*/ 925332 w 12192000"/>
              <a:gd name="connsiteY191" fmla="*/ 298686 h 1157500"/>
              <a:gd name="connsiteX192" fmla="*/ 941286 w 12192000"/>
              <a:gd name="connsiteY192" fmla="*/ 288932 h 1157500"/>
              <a:gd name="connsiteX193" fmla="*/ 950845 w 12192000"/>
              <a:gd name="connsiteY193" fmla="*/ 286595 h 1157500"/>
              <a:gd name="connsiteX194" fmla="*/ 953292 w 12192000"/>
              <a:gd name="connsiteY194" fmla="*/ 280892 h 1157500"/>
              <a:gd name="connsiteX195" fmla="*/ 967499 w 12192000"/>
              <a:gd name="connsiteY195" fmla="*/ 273760 h 1157500"/>
              <a:gd name="connsiteX196" fmla="*/ 985161 w 12192000"/>
              <a:gd name="connsiteY196" fmla="*/ 270865 h 1157500"/>
              <a:gd name="connsiteX197" fmla="*/ 1069267 w 12192000"/>
              <a:gd name="connsiteY197" fmla="*/ 262766 h 1157500"/>
              <a:gd name="connsiteX198" fmla="*/ 1138407 w 12192000"/>
              <a:gd name="connsiteY198" fmla="*/ 246567 h 1157500"/>
              <a:gd name="connsiteX199" fmla="*/ 1164931 w 12192000"/>
              <a:gd name="connsiteY199" fmla="*/ 238622 h 1157500"/>
              <a:gd name="connsiteX200" fmla="*/ 1211622 w 12192000"/>
              <a:gd name="connsiteY200" fmla="*/ 220676 h 1157500"/>
              <a:gd name="connsiteX201" fmla="*/ 1274567 w 12192000"/>
              <a:gd name="connsiteY201" fmla="*/ 203380 h 1157500"/>
              <a:gd name="connsiteX202" fmla="*/ 1325029 w 12192000"/>
              <a:gd name="connsiteY202" fmla="*/ 207937 h 1157500"/>
              <a:gd name="connsiteX203" fmla="*/ 1356805 w 12192000"/>
              <a:gd name="connsiteY203" fmla="*/ 203622 h 1157500"/>
              <a:gd name="connsiteX204" fmla="*/ 1468752 w 12192000"/>
              <a:gd name="connsiteY204" fmla="*/ 214604 h 1157500"/>
              <a:gd name="connsiteX205" fmla="*/ 1650750 w 12192000"/>
              <a:gd name="connsiteY205" fmla="*/ 165090 h 1157500"/>
              <a:gd name="connsiteX206" fmla="*/ 1655056 w 12192000"/>
              <a:gd name="connsiteY206" fmla="*/ 172106 h 1157500"/>
              <a:gd name="connsiteX207" fmla="*/ 1683220 w 12192000"/>
              <a:gd name="connsiteY207" fmla="*/ 169652 h 1157500"/>
              <a:gd name="connsiteX208" fmla="*/ 1685599 w 12192000"/>
              <a:gd name="connsiteY208" fmla="*/ 165388 h 1157500"/>
              <a:gd name="connsiteX209" fmla="*/ 1689230 w 12192000"/>
              <a:gd name="connsiteY209" fmla="*/ 164659 h 1157500"/>
              <a:gd name="connsiteX210" fmla="*/ 1691052 w 12192000"/>
              <a:gd name="connsiteY210" fmla="*/ 168578 h 1157500"/>
              <a:gd name="connsiteX211" fmla="*/ 1735783 w 12192000"/>
              <a:gd name="connsiteY211" fmla="*/ 177400 h 1157500"/>
              <a:gd name="connsiteX212" fmla="*/ 1797102 w 12192000"/>
              <a:gd name="connsiteY212" fmla="*/ 182289 h 1157500"/>
              <a:gd name="connsiteX213" fmla="*/ 1845638 w 12192000"/>
              <a:gd name="connsiteY213" fmla="*/ 163774 h 1157500"/>
              <a:gd name="connsiteX214" fmla="*/ 1848980 w 12192000"/>
              <a:gd name="connsiteY214" fmla="*/ 167516 h 1157500"/>
              <a:gd name="connsiteX215" fmla="*/ 1880587 w 12192000"/>
              <a:gd name="connsiteY215" fmla="*/ 165506 h 1157500"/>
              <a:gd name="connsiteX216" fmla="*/ 1995803 w 12192000"/>
              <a:gd name="connsiteY216" fmla="*/ 131847 h 1157500"/>
              <a:gd name="connsiteX217" fmla="*/ 2057448 w 12192000"/>
              <a:gd name="connsiteY217" fmla="*/ 128650 h 1157500"/>
              <a:gd name="connsiteX218" fmla="*/ 2119088 w 12192000"/>
              <a:gd name="connsiteY218" fmla="*/ 113508 h 1157500"/>
              <a:gd name="connsiteX219" fmla="*/ 2138831 w 12192000"/>
              <a:gd name="connsiteY219" fmla="*/ 116194 h 1157500"/>
              <a:gd name="connsiteX220" fmla="*/ 2214259 w 12192000"/>
              <a:gd name="connsiteY220" fmla="*/ 110542 h 1157500"/>
              <a:gd name="connsiteX221" fmla="*/ 2264911 w 12192000"/>
              <a:gd name="connsiteY221" fmla="*/ 101639 h 1157500"/>
              <a:gd name="connsiteX222" fmla="*/ 2454058 w 12192000"/>
              <a:gd name="connsiteY222" fmla="*/ 67266 h 1157500"/>
              <a:gd name="connsiteX223" fmla="*/ 2534188 w 12192000"/>
              <a:gd name="connsiteY223" fmla="*/ 63730 h 1157500"/>
              <a:gd name="connsiteX224" fmla="*/ 2616912 w 12192000"/>
              <a:gd name="connsiteY224" fmla="*/ 44757 h 1157500"/>
              <a:gd name="connsiteX225" fmla="*/ 2698592 w 12192000"/>
              <a:gd name="connsiteY225" fmla="*/ 35873 h 1157500"/>
              <a:gd name="connsiteX226" fmla="*/ 2891953 w 12192000"/>
              <a:gd name="connsiteY226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297029 w 12192000"/>
              <a:gd name="connsiteY46" fmla="*/ 217798 h 1157500"/>
              <a:gd name="connsiteX47" fmla="*/ 6352373 w 12192000"/>
              <a:gd name="connsiteY47" fmla="*/ 202729 h 1157500"/>
              <a:gd name="connsiteX48" fmla="*/ 6353759 w 12192000"/>
              <a:gd name="connsiteY48" fmla="*/ 202703 h 1157500"/>
              <a:gd name="connsiteX49" fmla="*/ 6363346 w 12192000"/>
              <a:gd name="connsiteY49" fmla="*/ 190268 h 1157500"/>
              <a:gd name="connsiteX50" fmla="*/ 6400681 w 12192000"/>
              <a:gd name="connsiteY50" fmla="*/ 197970 h 1157500"/>
              <a:gd name="connsiteX51" fmla="*/ 6402041 w 12192000"/>
              <a:gd name="connsiteY51" fmla="*/ 200641 h 1157500"/>
              <a:gd name="connsiteX52" fmla="*/ 6424912 w 12192000"/>
              <a:gd name="connsiteY52" fmla="*/ 198508 h 1157500"/>
              <a:gd name="connsiteX53" fmla="*/ 6502019 w 12192000"/>
              <a:gd name="connsiteY53" fmla="*/ 192356 h 1157500"/>
              <a:gd name="connsiteX54" fmla="*/ 6518229 w 12192000"/>
              <a:gd name="connsiteY54" fmla="*/ 191407 h 1157500"/>
              <a:gd name="connsiteX55" fmla="*/ 6519089 w 12192000"/>
              <a:gd name="connsiteY55" fmla="*/ 191842 h 1157500"/>
              <a:gd name="connsiteX56" fmla="*/ 6561047 w 12192000"/>
              <a:gd name="connsiteY56" fmla="*/ 175844 h 1157500"/>
              <a:gd name="connsiteX57" fmla="*/ 6595639 w 12192000"/>
              <a:gd name="connsiteY57" fmla="*/ 168164 h 1157500"/>
              <a:gd name="connsiteX58" fmla="*/ 6692265 w 12192000"/>
              <a:gd name="connsiteY58" fmla="*/ 164829 h 1157500"/>
              <a:gd name="connsiteX59" fmla="*/ 6697219 w 12192000"/>
              <a:gd name="connsiteY59" fmla="*/ 165301 h 1157500"/>
              <a:gd name="connsiteX60" fmla="*/ 6713656 w 12192000"/>
              <a:gd name="connsiteY60" fmla="*/ 153600 h 1157500"/>
              <a:gd name="connsiteX61" fmla="*/ 6714383 w 12192000"/>
              <a:gd name="connsiteY61" fmla="*/ 150425 h 1157500"/>
              <a:gd name="connsiteX62" fmla="*/ 6774793 w 12192000"/>
              <a:gd name="connsiteY62" fmla="*/ 159713 h 1157500"/>
              <a:gd name="connsiteX63" fmla="*/ 6782112 w 12192000"/>
              <a:gd name="connsiteY63" fmla="*/ 155255 h 1157500"/>
              <a:gd name="connsiteX64" fmla="*/ 6822392 w 12192000"/>
              <a:gd name="connsiteY64" fmla="*/ 168588 h 1157500"/>
              <a:gd name="connsiteX65" fmla="*/ 6842719 w 12192000"/>
              <a:gd name="connsiteY65" fmla="*/ 171593 h 1157500"/>
              <a:gd name="connsiteX66" fmla="*/ 6878958 w 12192000"/>
              <a:gd name="connsiteY66" fmla="*/ 180824 h 1157500"/>
              <a:gd name="connsiteX67" fmla="*/ 6881972 w 12192000"/>
              <a:gd name="connsiteY67" fmla="*/ 177845 h 1157500"/>
              <a:gd name="connsiteX68" fmla="*/ 6889133 w 12192000"/>
              <a:gd name="connsiteY68" fmla="*/ 181060 h 1157500"/>
              <a:gd name="connsiteX69" fmla="*/ 6894439 w 12192000"/>
              <a:gd name="connsiteY69" fmla="*/ 177642 h 1157500"/>
              <a:gd name="connsiteX70" fmla="*/ 6900419 w 12192000"/>
              <a:gd name="connsiteY70" fmla="*/ 178910 h 1157500"/>
              <a:gd name="connsiteX71" fmla="*/ 6963220 w 12192000"/>
              <a:gd name="connsiteY71" fmla="*/ 167304 h 1157500"/>
              <a:gd name="connsiteX72" fmla="*/ 6976706 w 12192000"/>
              <a:gd name="connsiteY72" fmla="*/ 170894 h 1157500"/>
              <a:gd name="connsiteX73" fmla="*/ 6987064 w 12192000"/>
              <a:gd name="connsiteY73" fmla="*/ 160402 h 1157500"/>
              <a:gd name="connsiteX74" fmla="*/ 7030230 w 12192000"/>
              <a:gd name="connsiteY74" fmla="*/ 159715 h 1157500"/>
              <a:gd name="connsiteX75" fmla="*/ 7045014 w 12192000"/>
              <a:gd name="connsiteY75" fmla="*/ 169101 h 1157500"/>
              <a:gd name="connsiteX76" fmla="*/ 7058714 w 12192000"/>
              <a:gd name="connsiteY76" fmla="*/ 175992 h 1157500"/>
              <a:gd name="connsiteX77" fmla="*/ 7060499 w 12192000"/>
              <a:gd name="connsiteY77" fmla="*/ 176063 h 1157500"/>
              <a:gd name="connsiteX78" fmla="*/ 7078430 w 12192000"/>
              <a:gd name="connsiteY78" fmla="*/ 176793 h 1157500"/>
              <a:gd name="connsiteX79" fmla="*/ 7176563 w 12192000"/>
              <a:gd name="connsiteY79" fmla="*/ 173244 h 1157500"/>
              <a:gd name="connsiteX80" fmla="*/ 7205529 w 12192000"/>
              <a:gd name="connsiteY80" fmla="*/ 181011 h 1157500"/>
              <a:gd name="connsiteX81" fmla="*/ 7310118 w 12192000"/>
              <a:gd name="connsiteY81" fmla="*/ 162605 h 1157500"/>
              <a:gd name="connsiteX82" fmla="*/ 7673859 w 12192000"/>
              <a:gd name="connsiteY82" fmla="*/ 150336 h 1157500"/>
              <a:gd name="connsiteX83" fmla="*/ 7692748 w 12192000"/>
              <a:gd name="connsiteY83" fmla="*/ 161537 h 1157500"/>
              <a:gd name="connsiteX84" fmla="*/ 7756672 w 12192000"/>
              <a:gd name="connsiteY84" fmla="*/ 157372 h 1157500"/>
              <a:gd name="connsiteX85" fmla="*/ 7974189 w 12192000"/>
              <a:gd name="connsiteY85" fmla="*/ 154819 h 1157500"/>
              <a:gd name="connsiteX86" fmla="*/ 8101969 w 12192000"/>
              <a:gd name="connsiteY86" fmla="*/ 144495 h 1157500"/>
              <a:gd name="connsiteX87" fmla="*/ 8106826 w 12192000"/>
              <a:gd name="connsiteY87" fmla="*/ 139853 h 1157500"/>
              <a:gd name="connsiteX88" fmla="*/ 8162058 w 12192000"/>
              <a:gd name="connsiteY88" fmla="*/ 96704 h 1157500"/>
              <a:gd name="connsiteX89" fmla="*/ 8184568 w 12192000"/>
              <a:gd name="connsiteY89" fmla="*/ 93990 h 1157500"/>
              <a:gd name="connsiteX90" fmla="*/ 8228227 w 12192000"/>
              <a:gd name="connsiteY90" fmla="*/ 105972 h 1157500"/>
              <a:gd name="connsiteX91" fmla="*/ 8237963 w 12192000"/>
              <a:gd name="connsiteY91" fmla="*/ 106996 h 1157500"/>
              <a:gd name="connsiteX92" fmla="*/ 8248358 w 12192000"/>
              <a:gd name="connsiteY92" fmla="*/ 106062 h 1157500"/>
              <a:gd name="connsiteX93" fmla="*/ 8249309 w 12192000"/>
              <a:gd name="connsiteY93" fmla="*/ 106698 h 1157500"/>
              <a:gd name="connsiteX94" fmla="*/ 8249997 w 12192000"/>
              <a:gd name="connsiteY94" fmla="*/ 105915 h 1157500"/>
              <a:gd name="connsiteX95" fmla="*/ 8272162 w 12192000"/>
              <a:gd name="connsiteY95" fmla="*/ 103924 h 1157500"/>
              <a:gd name="connsiteX96" fmla="*/ 8292349 w 12192000"/>
              <a:gd name="connsiteY96" fmla="*/ 97480 h 1157500"/>
              <a:gd name="connsiteX97" fmla="*/ 8292491 w 12192000"/>
              <a:gd name="connsiteY97" fmla="*/ 97503 h 1157500"/>
              <a:gd name="connsiteX98" fmla="*/ 8307239 w 12192000"/>
              <a:gd name="connsiteY98" fmla="*/ 94591 h 1157500"/>
              <a:gd name="connsiteX99" fmla="*/ 8339282 w 12192000"/>
              <a:gd name="connsiteY99" fmla="*/ 108942 h 1157500"/>
              <a:gd name="connsiteX100" fmla="*/ 8346156 w 12192000"/>
              <a:gd name="connsiteY100" fmla="*/ 111227 h 1157500"/>
              <a:gd name="connsiteX101" fmla="*/ 8346467 w 12192000"/>
              <a:gd name="connsiteY101" fmla="*/ 111024 h 1157500"/>
              <a:gd name="connsiteX102" fmla="*/ 8354069 w 12192000"/>
              <a:gd name="connsiteY102" fmla="*/ 112942 h 1157500"/>
              <a:gd name="connsiteX103" fmla="*/ 8358687 w 12192000"/>
              <a:gd name="connsiteY103" fmla="*/ 115393 h 1157500"/>
              <a:gd name="connsiteX104" fmla="*/ 8433385 w 12192000"/>
              <a:gd name="connsiteY104" fmla="*/ 99669 h 1157500"/>
              <a:gd name="connsiteX105" fmla="*/ 8533779 w 12192000"/>
              <a:gd name="connsiteY105" fmla="*/ 98374 h 1157500"/>
              <a:gd name="connsiteX106" fmla="*/ 8632833 w 12192000"/>
              <a:gd name="connsiteY106" fmla="*/ 100532 h 1157500"/>
              <a:gd name="connsiteX107" fmla="*/ 8668523 w 12192000"/>
              <a:gd name="connsiteY107" fmla="*/ 102979 h 1157500"/>
              <a:gd name="connsiteX108" fmla="*/ 8732893 w 12192000"/>
              <a:gd name="connsiteY108" fmla="*/ 99991 h 1157500"/>
              <a:gd name="connsiteX109" fmla="*/ 8764071 w 12192000"/>
              <a:gd name="connsiteY109" fmla="*/ 94587 h 1157500"/>
              <a:gd name="connsiteX110" fmla="*/ 8767004 w 12192000"/>
              <a:gd name="connsiteY110" fmla="*/ 91519 h 1157500"/>
              <a:gd name="connsiteX111" fmla="*/ 8772553 w 12192000"/>
              <a:gd name="connsiteY111" fmla="*/ 90314 h 1157500"/>
              <a:gd name="connsiteX112" fmla="*/ 8787201 w 12192000"/>
              <a:gd name="connsiteY112" fmla="*/ 92033 h 1157500"/>
              <a:gd name="connsiteX113" fmla="*/ 8792624 w 12192000"/>
              <a:gd name="connsiteY113" fmla="*/ 93503 h 1157500"/>
              <a:gd name="connsiteX114" fmla="*/ 8800741 w 12192000"/>
              <a:gd name="connsiteY114" fmla="*/ 93897 h 1157500"/>
              <a:gd name="connsiteX115" fmla="*/ 8800966 w 12192000"/>
              <a:gd name="connsiteY115" fmla="*/ 93645 h 1157500"/>
              <a:gd name="connsiteX116" fmla="*/ 8808513 w 12192000"/>
              <a:gd name="connsiteY116" fmla="*/ 94530 h 1157500"/>
              <a:gd name="connsiteX117" fmla="*/ 8845110 w 12192000"/>
              <a:gd name="connsiteY117" fmla="*/ 102179 h 1157500"/>
              <a:gd name="connsiteX118" fmla="*/ 8917529 w 12192000"/>
              <a:gd name="connsiteY118" fmla="*/ 76373 h 1157500"/>
              <a:gd name="connsiteX119" fmla="*/ 9026654 w 12192000"/>
              <a:gd name="connsiteY119" fmla="*/ 93420 h 1157500"/>
              <a:gd name="connsiteX120" fmla="*/ 9088505 w 12192000"/>
              <a:gd name="connsiteY120" fmla="*/ 113002 h 1157500"/>
              <a:gd name="connsiteX121" fmla="*/ 9203241 w 12192000"/>
              <a:gd name="connsiteY121" fmla="*/ 111713 h 1157500"/>
              <a:gd name="connsiteX122" fmla="*/ 9415584 w 12192000"/>
              <a:gd name="connsiteY122" fmla="*/ 157156 h 1157500"/>
              <a:gd name="connsiteX123" fmla="*/ 9505102 w 12192000"/>
              <a:gd name="connsiteY123" fmla="*/ 141042 h 1157500"/>
              <a:gd name="connsiteX124" fmla="*/ 9643040 w 12192000"/>
              <a:gd name="connsiteY124" fmla="*/ 158233 h 1157500"/>
              <a:gd name="connsiteX125" fmla="*/ 9762999 w 12192000"/>
              <a:gd name="connsiteY125" fmla="*/ 162623 h 1157500"/>
              <a:gd name="connsiteX126" fmla="*/ 9776183 w 12192000"/>
              <a:gd name="connsiteY126" fmla="*/ 162191 h 1157500"/>
              <a:gd name="connsiteX127" fmla="*/ 9780532 w 12192000"/>
              <a:gd name="connsiteY127" fmla="*/ 155823 h 1157500"/>
              <a:gd name="connsiteX128" fmla="*/ 9824924 w 12192000"/>
              <a:gd name="connsiteY128" fmla="*/ 151647 h 1157500"/>
              <a:gd name="connsiteX129" fmla="*/ 9910588 w 12192000"/>
              <a:gd name="connsiteY129" fmla="*/ 154327 h 1157500"/>
              <a:gd name="connsiteX130" fmla="*/ 9924173 w 12192000"/>
              <a:gd name="connsiteY130" fmla="*/ 158591 h 1157500"/>
              <a:gd name="connsiteX131" fmla="*/ 10010969 w 12192000"/>
              <a:gd name="connsiteY131" fmla="*/ 155802 h 1157500"/>
              <a:gd name="connsiteX132" fmla="*/ 10070699 w 12192000"/>
              <a:gd name="connsiteY132" fmla="*/ 157854 h 1157500"/>
              <a:gd name="connsiteX133" fmla="*/ 10083825 w 12192000"/>
              <a:gd name="connsiteY133" fmla="*/ 162012 h 1157500"/>
              <a:gd name="connsiteX134" fmla="*/ 10097932 w 12192000"/>
              <a:gd name="connsiteY134" fmla="*/ 154728 h 1157500"/>
              <a:gd name="connsiteX135" fmla="*/ 10101779 w 12192000"/>
              <a:gd name="connsiteY135" fmla="*/ 149056 h 1157500"/>
              <a:gd name="connsiteX136" fmla="*/ 10149437 w 12192000"/>
              <a:gd name="connsiteY136" fmla="*/ 152166 h 1157500"/>
              <a:gd name="connsiteX137" fmla="*/ 10155104 w 12192000"/>
              <a:gd name="connsiteY137" fmla="*/ 151613 h 1157500"/>
              <a:gd name="connsiteX138" fmla="*/ 10250982 w 12192000"/>
              <a:gd name="connsiteY138" fmla="*/ 128642 h 1157500"/>
              <a:gd name="connsiteX139" fmla="*/ 10343301 w 12192000"/>
              <a:gd name="connsiteY139" fmla="*/ 90884 h 1157500"/>
              <a:gd name="connsiteX140" fmla="*/ 10366625 w 12192000"/>
              <a:gd name="connsiteY140" fmla="*/ 79428 h 1157500"/>
              <a:gd name="connsiteX141" fmla="*/ 10433505 w 12192000"/>
              <a:gd name="connsiteY141" fmla="*/ 65000 h 1157500"/>
              <a:gd name="connsiteX142" fmla="*/ 10547510 w 12192000"/>
              <a:gd name="connsiteY142" fmla="*/ 47246 h 1157500"/>
              <a:gd name="connsiteX143" fmla="*/ 10588150 w 12192000"/>
              <a:gd name="connsiteY143" fmla="*/ 32287 h 1157500"/>
              <a:gd name="connsiteX144" fmla="*/ 10589457 w 12192000"/>
              <a:gd name="connsiteY144" fmla="*/ 25296 h 1157500"/>
              <a:gd name="connsiteX145" fmla="*/ 10699976 w 12192000"/>
              <a:gd name="connsiteY145" fmla="*/ 43345 h 1157500"/>
              <a:gd name="connsiteX146" fmla="*/ 10812237 w 12192000"/>
              <a:gd name="connsiteY146" fmla="*/ 46327 h 1157500"/>
              <a:gd name="connsiteX147" fmla="*/ 10869837 w 12192000"/>
              <a:gd name="connsiteY147" fmla="*/ 65795 h 1157500"/>
              <a:gd name="connsiteX148" fmla="*/ 10881770 w 12192000"/>
              <a:gd name="connsiteY148" fmla="*/ 73672 h 1157500"/>
              <a:gd name="connsiteX149" fmla="*/ 10896899 w 12192000"/>
              <a:gd name="connsiteY149" fmla="*/ 70731 h 1157500"/>
              <a:gd name="connsiteX150" fmla="*/ 10901748 w 12192000"/>
              <a:gd name="connsiteY150" fmla="*/ 66352 h 1157500"/>
              <a:gd name="connsiteX151" fmla="*/ 10947419 w 12192000"/>
              <a:gd name="connsiteY151" fmla="*/ 83316 h 1157500"/>
              <a:gd name="connsiteX152" fmla="*/ 10953034 w 12192000"/>
              <a:gd name="connsiteY152" fmla="*/ 84438 h 1157500"/>
              <a:gd name="connsiteX153" fmla="*/ 10992070 w 12192000"/>
              <a:gd name="connsiteY153" fmla="*/ 88841 h 1157500"/>
              <a:gd name="connsiteX154" fmla="*/ 11112372 w 12192000"/>
              <a:gd name="connsiteY154" fmla="*/ 82247 h 1157500"/>
              <a:gd name="connsiteX155" fmla="*/ 11147719 w 12192000"/>
              <a:gd name="connsiteY155" fmla="*/ 80560 h 1157500"/>
              <a:gd name="connsiteX156" fmla="*/ 11172617 w 12192000"/>
              <a:gd name="connsiteY156" fmla="*/ 76265 h 1157500"/>
              <a:gd name="connsiteX157" fmla="*/ 11240397 w 12192000"/>
              <a:gd name="connsiteY157" fmla="*/ 81830 h 1157500"/>
              <a:gd name="connsiteX158" fmla="*/ 11270034 w 12192000"/>
              <a:gd name="connsiteY158" fmla="*/ 91947 h 1157500"/>
              <a:gd name="connsiteX159" fmla="*/ 11293091 w 12192000"/>
              <a:gd name="connsiteY159" fmla="*/ 92042 h 1157500"/>
              <a:gd name="connsiteX160" fmla="*/ 11310949 w 12192000"/>
              <a:gd name="connsiteY160" fmla="*/ 97842 h 1157500"/>
              <a:gd name="connsiteX161" fmla="*/ 11345279 w 12192000"/>
              <a:gd name="connsiteY161" fmla="*/ 95451 h 1157500"/>
              <a:gd name="connsiteX162" fmla="*/ 11354597 w 12192000"/>
              <a:gd name="connsiteY162" fmla="*/ 97953 h 1157500"/>
              <a:gd name="connsiteX163" fmla="*/ 11367725 w 12192000"/>
              <a:gd name="connsiteY163" fmla="*/ 97999 h 1157500"/>
              <a:gd name="connsiteX164" fmla="*/ 11399832 w 12192000"/>
              <a:gd name="connsiteY164" fmla="*/ 110616 h 1157500"/>
              <a:gd name="connsiteX165" fmla="*/ 11487595 w 12192000"/>
              <a:gd name="connsiteY165" fmla="*/ 152322 h 1157500"/>
              <a:gd name="connsiteX166" fmla="*/ 11590850 w 12192000"/>
              <a:gd name="connsiteY166" fmla="*/ 238552 h 1157500"/>
              <a:gd name="connsiteX167" fmla="*/ 11736204 w 12192000"/>
              <a:gd name="connsiteY167" fmla="*/ 277509 h 1157500"/>
              <a:gd name="connsiteX168" fmla="*/ 11760331 w 12192000"/>
              <a:gd name="connsiteY168" fmla="*/ 291936 h 1157500"/>
              <a:gd name="connsiteX169" fmla="*/ 11819139 w 12192000"/>
              <a:gd name="connsiteY169" fmla="*/ 304143 h 1157500"/>
              <a:gd name="connsiteX170" fmla="*/ 11821967 w 12192000"/>
              <a:gd name="connsiteY170" fmla="*/ 305790 h 1157500"/>
              <a:gd name="connsiteX171" fmla="*/ 11847125 w 12192000"/>
              <a:gd name="connsiteY171" fmla="*/ 297401 h 1157500"/>
              <a:gd name="connsiteX172" fmla="*/ 11980134 w 12192000"/>
              <a:gd name="connsiteY172" fmla="*/ 321911 h 1157500"/>
              <a:gd name="connsiteX173" fmla="*/ 12174576 w 12192000"/>
              <a:gd name="connsiteY173" fmla="*/ 376108 h 1157500"/>
              <a:gd name="connsiteX174" fmla="*/ 12192000 w 12192000"/>
              <a:gd name="connsiteY174" fmla="*/ 379233 h 1157500"/>
              <a:gd name="connsiteX175" fmla="*/ 12192000 w 12192000"/>
              <a:gd name="connsiteY175" fmla="*/ 1157500 h 1157500"/>
              <a:gd name="connsiteX176" fmla="*/ 0 w 12192000"/>
              <a:gd name="connsiteY176" fmla="*/ 1157500 h 1157500"/>
              <a:gd name="connsiteX177" fmla="*/ 0 w 12192000"/>
              <a:gd name="connsiteY177" fmla="*/ 483545 h 1157500"/>
              <a:gd name="connsiteX178" fmla="*/ 5331 w 12192000"/>
              <a:gd name="connsiteY178" fmla="*/ 482797 h 1157500"/>
              <a:gd name="connsiteX179" fmla="*/ 39902 w 12192000"/>
              <a:gd name="connsiteY179" fmla="*/ 472284 h 1157500"/>
              <a:gd name="connsiteX180" fmla="*/ 117880 w 12192000"/>
              <a:gd name="connsiteY180" fmla="*/ 420956 h 1157500"/>
              <a:gd name="connsiteX181" fmla="*/ 238140 w 12192000"/>
              <a:gd name="connsiteY181" fmla="*/ 379297 h 1157500"/>
              <a:gd name="connsiteX182" fmla="*/ 249589 w 12192000"/>
              <a:gd name="connsiteY182" fmla="*/ 379517 h 1157500"/>
              <a:gd name="connsiteX183" fmla="*/ 296963 w 12192000"/>
              <a:gd name="connsiteY183" fmla="*/ 356102 h 1157500"/>
              <a:gd name="connsiteX184" fmla="*/ 339235 w 12192000"/>
              <a:gd name="connsiteY184" fmla="*/ 324425 h 1157500"/>
              <a:gd name="connsiteX185" fmla="*/ 447152 w 12192000"/>
              <a:gd name="connsiteY185" fmla="*/ 327423 h 1157500"/>
              <a:gd name="connsiteX186" fmla="*/ 475247 w 12192000"/>
              <a:gd name="connsiteY186" fmla="*/ 336714 h 1157500"/>
              <a:gd name="connsiteX187" fmla="*/ 477967 w 12192000"/>
              <a:gd name="connsiteY187" fmla="*/ 337960 h 1157500"/>
              <a:gd name="connsiteX188" fmla="*/ 527683 w 12192000"/>
              <a:gd name="connsiteY188" fmla="*/ 333223 h 1157500"/>
              <a:gd name="connsiteX189" fmla="*/ 703732 w 12192000"/>
              <a:gd name="connsiteY189" fmla="*/ 316599 h 1157500"/>
              <a:gd name="connsiteX190" fmla="*/ 853391 w 12192000"/>
              <a:gd name="connsiteY190" fmla="*/ 303591 h 1157500"/>
              <a:gd name="connsiteX191" fmla="*/ 925332 w 12192000"/>
              <a:gd name="connsiteY191" fmla="*/ 298686 h 1157500"/>
              <a:gd name="connsiteX192" fmla="*/ 941286 w 12192000"/>
              <a:gd name="connsiteY192" fmla="*/ 288932 h 1157500"/>
              <a:gd name="connsiteX193" fmla="*/ 950845 w 12192000"/>
              <a:gd name="connsiteY193" fmla="*/ 286595 h 1157500"/>
              <a:gd name="connsiteX194" fmla="*/ 953292 w 12192000"/>
              <a:gd name="connsiteY194" fmla="*/ 280892 h 1157500"/>
              <a:gd name="connsiteX195" fmla="*/ 967499 w 12192000"/>
              <a:gd name="connsiteY195" fmla="*/ 273760 h 1157500"/>
              <a:gd name="connsiteX196" fmla="*/ 985161 w 12192000"/>
              <a:gd name="connsiteY196" fmla="*/ 270865 h 1157500"/>
              <a:gd name="connsiteX197" fmla="*/ 1069267 w 12192000"/>
              <a:gd name="connsiteY197" fmla="*/ 262766 h 1157500"/>
              <a:gd name="connsiteX198" fmla="*/ 1138407 w 12192000"/>
              <a:gd name="connsiteY198" fmla="*/ 246567 h 1157500"/>
              <a:gd name="connsiteX199" fmla="*/ 1164931 w 12192000"/>
              <a:gd name="connsiteY199" fmla="*/ 238622 h 1157500"/>
              <a:gd name="connsiteX200" fmla="*/ 1211622 w 12192000"/>
              <a:gd name="connsiteY200" fmla="*/ 220676 h 1157500"/>
              <a:gd name="connsiteX201" fmla="*/ 1274567 w 12192000"/>
              <a:gd name="connsiteY201" fmla="*/ 203380 h 1157500"/>
              <a:gd name="connsiteX202" fmla="*/ 1325029 w 12192000"/>
              <a:gd name="connsiteY202" fmla="*/ 207937 h 1157500"/>
              <a:gd name="connsiteX203" fmla="*/ 1356805 w 12192000"/>
              <a:gd name="connsiteY203" fmla="*/ 203622 h 1157500"/>
              <a:gd name="connsiteX204" fmla="*/ 1468752 w 12192000"/>
              <a:gd name="connsiteY204" fmla="*/ 214604 h 1157500"/>
              <a:gd name="connsiteX205" fmla="*/ 1650750 w 12192000"/>
              <a:gd name="connsiteY205" fmla="*/ 165090 h 1157500"/>
              <a:gd name="connsiteX206" fmla="*/ 1655056 w 12192000"/>
              <a:gd name="connsiteY206" fmla="*/ 172106 h 1157500"/>
              <a:gd name="connsiteX207" fmla="*/ 1683220 w 12192000"/>
              <a:gd name="connsiteY207" fmla="*/ 169652 h 1157500"/>
              <a:gd name="connsiteX208" fmla="*/ 1685599 w 12192000"/>
              <a:gd name="connsiteY208" fmla="*/ 165388 h 1157500"/>
              <a:gd name="connsiteX209" fmla="*/ 1689230 w 12192000"/>
              <a:gd name="connsiteY209" fmla="*/ 164659 h 1157500"/>
              <a:gd name="connsiteX210" fmla="*/ 1735783 w 12192000"/>
              <a:gd name="connsiteY210" fmla="*/ 177400 h 1157500"/>
              <a:gd name="connsiteX211" fmla="*/ 1797102 w 12192000"/>
              <a:gd name="connsiteY211" fmla="*/ 182289 h 1157500"/>
              <a:gd name="connsiteX212" fmla="*/ 1845638 w 12192000"/>
              <a:gd name="connsiteY212" fmla="*/ 163774 h 1157500"/>
              <a:gd name="connsiteX213" fmla="*/ 1848980 w 12192000"/>
              <a:gd name="connsiteY213" fmla="*/ 167516 h 1157500"/>
              <a:gd name="connsiteX214" fmla="*/ 1880587 w 12192000"/>
              <a:gd name="connsiteY214" fmla="*/ 165506 h 1157500"/>
              <a:gd name="connsiteX215" fmla="*/ 1995803 w 12192000"/>
              <a:gd name="connsiteY215" fmla="*/ 131847 h 1157500"/>
              <a:gd name="connsiteX216" fmla="*/ 2057448 w 12192000"/>
              <a:gd name="connsiteY216" fmla="*/ 128650 h 1157500"/>
              <a:gd name="connsiteX217" fmla="*/ 2119088 w 12192000"/>
              <a:gd name="connsiteY217" fmla="*/ 113508 h 1157500"/>
              <a:gd name="connsiteX218" fmla="*/ 2138831 w 12192000"/>
              <a:gd name="connsiteY218" fmla="*/ 116194 h 1157500"/>
              <a:gd name="connsiteX219" fmla="*/ 2214259 w 12192000"/>
              <a:gd name="connsiteY219" fmla="*/ 110542 h 1157500"/>
              <a:gd name="connsiteX220" fmla="*/ 2264911 w 12192000"/>
              <a:gd name="connsiteY220" fmla="*/ 101639 h 1157500"/>
              <a:gd name="connsiteX221" fmla="*/ 2454058 w 12192000"/>
              <a:gd name="connsiteY221" fmla="*/ 67266 h 1157500"/>
              <a:gd name="connsiteX222" fmla="*/ 2534188 w 12192000"/>
              <a:gd name="connsiteY222" fmla="*/ 63730 h 1157500"/>
              <a:gd name="connsiteX223" fmla="*/ 2616912 w 12192000"/>
              <a:gd name="connsiteY223" fmla="*/ 44757 h 1157500"/>
              <a:gd name="connsiteX224" fmla="*/ 2698592 w 12192000"/>
              <a:gd name="connsiteY224" fmla="*/ 35873 h 1157500"/>
              <a:gd name="connsiteX225" fmla="*/ 2891953 w 12192000"/>
              <a:gd name="connsiteY225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297029 w 12192000"/>
              <a:gd name="connsiteY46" fmla="*/ 217798 h 1157500"/>
              <a:gd name="connsiteX47" fmla="*/ 6352373 w 12192000"/>
              <a:gd name="connsiteY47" fmla="*/ 202729 h 1157500"/>
              <a:gd name="connsiteX48" fmla="*/ 6353759 w 12192000"/>
              <a:gd name="connsiteY48" fmla="*/ 202703 h 1157500"/>
              <a:gd name="connsiteX49" fmla="*/ 6363346 w 12192000"/>
              <a:gd name="connsiteY49" fmla="*/ 190268 h 1157500"/>
              <a:gd name="connsiteX50" fmla="*/ 6400681 w 12192000"/>
              <a:gd name="connsiteY50" fmla="*/ 197970 h 1157500"/>
              <a:gd name="connsiteX51" fmla="*/ 6402041 w 12192000"/>
              <a:gd name="connsiteY51" fmla="*/ 200641 h 1157500"/>
              <a:gd name="connsiteX52" fmla="*/ 6424912 w 12192000"/>
              <a:gd name="connsiteY52" fmla="*/ 198508 h 1157500"/>
              <a:gd name="connsiteX53" fmla="*/ 6502019 w 12192000"/>
              <a:gd name="connsiteY53" fmla="*/ 192356 h 1157500"/>
              <a:gd name="connsiteX54" fmla="*/ 6518229 w 12192000"/>
              <a:gd name="connsiteY54" fmla="*/ 191407 h 1157500"/>
              <a:gd name="connsiteX55" fmla="*/ 6519089 w 12192000"/>
              <a:gd name="connsiteY55" fmla="*/ 191842 h 1157500"/>
              <a:gd name="connsiteX56" fmla="*/ 6561047 w 12192000"/>
              <a:gd name="connsiteY56" fmla="*/ 175844 h 1157500"/>
              <a:gd name="connsiteX57" fmla="*/ 6595639 w 12192000"/>
              <a:gd name="connsiteY57" fmla="*/ 168164 h 1157500"/>
              <a:gd name="connsiteX58" fmla="*/ 6692265 w 12192000"/>
              <a:gd name="connsiteY58" fmla="*/ 164829 h 1157500"/>
              <a:gd name="connsiteX59" fmla="*/ 6697219 w 12192000"/>
              <a:gd name="connsiteY59" fmla="*/ 165301 h 1157500"/>
              <a:gd name="connsiteX60" fmla="*/ 6713656 w 12192000"/>
              <a:gd name="connsiteY60" fmla="*/ 153600 h 1157500"/>
              <a:gd name="connsiteX61" fmla="*/ 6714383 w 12192000"/>
              <a:gd name="connsiteY61" fmla="*/ 150425 h 1157500"/>
              <a:gd name="connsiteX62" fmla="*/ 6774793 w 12192000"/>
              <a:gd name="connsiteY62" fmla="*/ 159713 h 1157500"/>
              <a:gd name="connsiteX63" fmla="*/ 6782112 w 12192000"/>
              <a:gd name="connsiteY63" fmla="*/ 155255 h 1157500"/>
              <a:gd name="connsiteX64" fmla="*/ 6822392 w 12192000"/>
              <a:gd name="connsiteY64" fmla="*/ 168588 h 1157500"/>
              <a:gd name="connsiteX65" fmla="*/ 6842719 w 12192000"/>
              <a:gd name="connsiteY65" fmla="*/ 171593 h 1157500"/>
              <a:gd name="connsiteX66" fmla="*/ 6878958 w 12192000"/>
              <a:gd name="connsiteY66" fmla="*/ 180824 h 1157500"/>
              <a:gd name="connsiteX67" fmla="*/ 6881972 w 12192000"/>
              <a:gd name="connsiteY67" fmla="*/ 177845 h 1157500"/>
              <a:gd name="connsiteX68" fmla="*/ 6889133 w 12192000"/>
              <a:gd name="connsiteY68" fmla="*/ 181060 h 1157500"/>
              <a:gd name="connsiteX69" fmla="*/ 6894439 w 12192000"/>
              <a:gd name="connsiteY69" fmla="*/ 177642 h 1157500"/>
              <a:gd name="connsiteX70" fmla="*/ 6900419 w 12192000"/>
              <a:gd name="connsiteY70" fmla="*/ 178910 h 1157500"/>
              <a:gd name="connsiteX71" fmla="*/ 6963220 w 12192000"/>
              <a:gd name="connsiteY71" fmla="*/ 167304 h 1157500"/>
              <a:gd name="connsiteX72" fmla="*/ 6976706 w 12192000"/>
              <a:gd name="connsiteY72" fmla="*/ 170894 h 1157500"/>
              <a:gd name="connsiteX73" fmla="*/ 6987064 w 12192000"/>
              <a:gd name="connsiteY73" fmla="*/ 160402 h 1157500"/>
              <a:gd name="connsiteX74" fmla="*/ 7030230 w 12192000"/>
              <a:gd name="connsiteY74" fmla="*/ 159715 h 1157500"/>
              <a:gd name="connsiteX75" fmla="*/ 7045014 w 12192000"/>
              <a:gd name="connsiteY75" fmla="*/ 169101 h 1157500"/>
              <a:gd name="connsiteX76" fmla="*/ 7058714 w 12192000"/>
              <a:gd name="connsiteY76" fmla="*/ 175992 h 1157500"/>
              <a:gd name="connsiteX77" fmla="*/ 7060499 w 12192000"/>
              <a:gd name="connsiteY77" fmla="*/ 176063 h 1157500"/>
              <a:gd name="connsiteX78" fmla="*/ 7078430 w 12192000"/>
              <a:gd name="connsiteY78" fmla="*/ 176793 h 1157500"/>
              <a:gd name="connsiteX79" fmla="*/ 7176563 w 12192000"/>
              <a:gd name="connsiteY79" fmla="*/ 173244 h 1157500"/>
              <a:gd name="connsiteX80" fmla="*/ 7205529 w 12192000"/>
              <a:gd name="connsiteY80" fmla="*/ 181011 h 1157500"/>
              <a:gd name="connsiteX81" fmla="*/ 7310118 w 12192000"/>
              <a:gd name="connsiteY81" fmla="*/ 162605 h 1157500"/>
              <a:gd name="connsiteX82" fmla="*/ 7673859 w 12192000"/>
              <a:gd name="connsiteY82" fmla="*/ 150336 h 1157500"/>
              <a:gd name="connsiteX83" fmla="*/ 7692748 w 12192000"/>
              <a:gd name="connsiteY83" fmla="*/ 161537 h 1157500"/>
              <a:gd name="connsiteX84" fmla="*/ 7756672 w 12192000"/>
              <a:gd name="connsiteY84" fmla="*/ 157372 h 1157500"/>
              <a:gd name="connsiteX85" fmla="*/ 7974189 w 12192000"/>
              <a:gd name="connsiteY85" fmla="*/ 154819 h 1157500"/>
              <a:gd name="connsiteX86" fmla="*/ 8101969 w 12192000"/>
              <a:gd name="connsiteY86" fmla="*/ 144495 h 1157500"/>
              <a:gd name="connsiteX87" fmla="*/ 8106826 w 12192000"/>
              <a:gd name="connsiteY87" fmla="*/ 139853 h 1157500"/>
              <a:gd name="connsiteX88" fmla="*/ 8162058 w 12192000"/>
              <a:gd name="connsiteY88" fmla="*/ 96704 h 1157500"/>
              <a:gd name="connsiteX89" fmla="*/ 8184568 w 12192000"/>
              <a:gd name="connsiteY89" fmla="*/ 93990 h 1157500"/>
              <a:gd name="connsiteX90" fmla="*/ 8228227 w 12192000"/>
              <a:gd name="connsiteY90" fmla="*/ 105972 h 1157500"/>
              <a:gd name="connsiteX91" fmla="*/ 8237963 w 12192000"/>
              <a:gd name="connsiteY91" fmla="*/ 106996 h 1157500"/>
              <a:gd name="connsiteX92" fmla="*/ 8248358 w 12192000"/>
              <a:gd name="connsiteY92" fmla="*/ 106062 h 1157500"/>
              <a:gd name="connsiteX93" fmla="*/ 8249309 w 12192000"/>
              <a:gd name="connsiteY93" fmla="*/ 106698 h 1157500"/>
              <a:gd name="connsiteX94" fmla="*/ 8249997 w 12192000"/>
              <a:gd name="connsiteY94" fmla="*/ 105915 h 1157500"/>
              <a:gd name="connsiteX95" fmla="*/ 8272162 w 12192000"/>
              <a:gd name="connsiteY95" fmla="*/ 103924 h 1157500"/>
              <a:gd name="connsiteX96" fmla="*/ 8292349 w 12192000"/>
              <a:gd name="connsiteY96" fmla="*/ 97480 h 1157500"/>
              <a:gd name="connsiteX97" fmla="*/ 8292491 w 12192000"/>
              <a:gd name="connsiteY97" fmla="*/ 97503 h 1157500"/>
              <a:gd name="connsiteX98" fmla="*/ 8307239 w 12192000"/>
              <a:gd name="connsiteY98" fmla="*/ 94591 h 1157500"/>
              <a:gd name="connsiteX99" fmla="*/ 8339282 w 12192000"/>
              <a:gd name="connsiteY99" fmla="*/ 108942 h 1157500"/>
              <a:gd name="connsiteX100" fmla="*/ 8346156 w 12192000"/>
              <a:gd name="connsiteY100" fmla="*/ 111227 h 1157500"/>
              <a:gd name="connsiteX101" fmla="*/ 8346467 w 12192000"/>
              <a:gd name="connsiteY101" fmla="*/ 111024 h 1157500"/>
              <a:gd name="connsiteX102" fmla="*/ 8354069 w 12192000"/>
              <a:gd name="connsiteY102" fmla="*/ 112942 h 1157500"/>
              <a:gd name="connsiteX103" fmla="*/ 8358687 w 12192000"/>
              <a:gd name="connsiteY103" fmla="*/ 115393 h 1157500"/>
              <a:gd name="connsiteX104" fmla="*/ 8433385 w 12192000"/>
              <a:gd name="connsiteY104" fmla="*/ 99669 h 1157500"/>
              <a:gd name="connsiteX105" fmla="*/ 8533779 w 12192000"/>
              <a:gd name="connsiteY105" fmla="*/ 98374 h 1157500"/>
              <a:gd name="connsiteX106" fmla="*/ 8632833 w 12192000"/>
              <a:gd name="connsiteY106" fmla="*/ 100532 h 1157500"/>
              <a:gd name="connsiteX107" fmla="*/ 8668523 w 12192000"/>
              <a:gd name="connsiteY107" fmla="*/ 102979 h 1157500"/>
              <a:gd name="connsiteX108" fmla="*/ 8732893 w 12192000"/>
              <a:gd name="connsiteY108" fmla="*/ 99991 h 1157500"/>
              <a:gd name="connsiteX109" fmla="*/ 8764071 w 12192000"/>
              <a:gd name="connsiteY109" fmla="*/ 94587 h 1157500"/>
              <a:gd name="connsiteX110" fmla="*/ 8767004 w 12192000"/>
              <a:gd name="connsiteY110" fmla="*/ 91519 h 1157500"/>
              <a:gd name="connsiteX111" fmla="*/ 8772553 w 12192000"/>
              <a:gd name="connsiteY111" fmla="*/ 90314 h 1157500"/>
              <a:gd name="connsiteX112" fmla="*/ 8787201 w 12192000"/>
              <a:gd name="connsiteY112" fmla="*/ 92033 h 1157500"/>
              <a:gd name="connsiteX113" fmla="*/ 8792624 w 12192000"/>
              <a:gd name="connsiteY113" fmla="*/ 93503 h 1157500"/>
              <a:gd name="connsiteX114" fmla="*/ 8800741 w 12192000"/>
              <a:gd name="connsiteY114" fmla="*/ 93897 h 1157500"/>
              <a:gd name="connsiteX115" fmla="*/ 8800966 w 12192000"/>
              <a:gd name="connsiteY115" fmla="*/ 93645 h 1157500"/>
              <a:gd name="connsiteX116" fmla="*/ 8808513 w 12192000"/>
              <a:gd name="connsiteY116" fmla="*/ 94530 h 1157500"/>
              <a:gd name="connsiteX117" fmla="*/ 8845110 w 12192000"/>
              <a:gd name="connsiteY117" fmla="*/ 102179 h 1157500"/>
              <a:gd name="connsiteX118" fmla="*/ 8917529 w 12192000"/>
              <a:gd name="connsiteY118" fmla="*/ 76373 h 1157500"/>
              <a:gd name="connsiteX119" fmla="*/ 9026654 w 12192000"/>
              <a:gd name="connsiteY119" fmla="*/ 93420 h 1157500"/>
              <a:gd name="connsiteX120" fmla="*/ 9088505 w 12192000"/>
              <a:gd name="connsiteY120" fmla="*/ 113002 h 1157500"/>
              <a:gd name="connsiteX121" fmla="*/ 9203241 w 12192000"/>
              <a:gd name="connsiteY121" fmla="*/ 111713 h 1157500"/>
              <a:gd name="connsiteX122" fmla="*/ 9415584 w 12192000"/>
              <a:gd name="connsiteY122" fmla="*/ 157156 h 1157500"/>
              <a:gd name="connsiteX123" fmla="*/ 9505102 w 12192000"/>
              <a:gd name="connsiteY123" fmla="*/ 141042 h 1157500"/>
              <a:gd name="connsiteX124" fmla="*/ 9643040 w 12192000"/>
              <a:gd name="connsiteY124" fmla="*/ 158233 h 1157500"/>
              <a:gd name="connsiteX125" fmla="*/ 9762999 w 12192000"/>
              <a:gd name="connsiteY125" fmla="*/ 162623 h 1157500"/>
              <a:gd name="connsiteX126" fmla="*/ 9776183 w 12192000"/>
              <a:gd name="connsiteY126" fmla="*/ 162191 h 1157500"/>
              <a:gd name="connsiteX127" fmla="*/ 9780532 w 12192000"/>
              <a:gd name="connsiteY127" fmla="*/ 155823 h 1157500"/>
              <a:gd name="connsiteX128" fmla="*/ 9824924 w 12192000"/>
              <a:gd name="connsiteY128" fmla="*/ 151647 h 1157500"/>
              <a:gd name="connsiteX129" fmla="*/ 9910588 w 12192000"/>
              <a:gd name="connsiteY129" fmla="*/ 154327 h 1157500"/>
              <a:gd name="connsiteX130" fmla="*/ 9924173 w 12192000"/>
              <a:gd name="connsiteY130" fmla="*/ 158591 h 1157500"/>
              <a:gd name="connsiteX131" fmla="*/ 10010969 w 12192000"/>
              <a:gd name="connsiteY131" fmla="*/ 155802 h 1157500"/>
              <a:gd name="connsiteX132" fmla="*/ 10070699 w 12192000"/>
              <a:gd name="connsiteY132" fmla="*/ 157854 h 1157500"/>
              <a:gd name="connsiteX133" fmla="*/ 10083825 w 12192000"/>
              <a:gd name="connsiteY133" fmla="*/ 162012 h 1157500"/>
              <a:gd name="connsiteX134" fmla="*/ 10097932 w 12192000"/>
              <a:gd name="connsiteY134" fmla="*/ 154728 h 1157500"/>
              <a:gd name="connsiteX135" fmla="*/ 10101779 w 12192000"/>
              <a:gd name="connsiteY135" fmla="*/ 149056 h 1157500"/>
              <a:gd name="connsiteX136" fmla="*/ 10149437 w 12192000"/>
              <a:gd name="connsiteY136" fmla="*/ 152166 h 1157500"/>
              <a:gd name="connsiteX137" fmla="*/ 10155104 w 12192000"/>
              <a:gd name="connsiteY137" fmla="*/ 151613 h 1157500"/>
              <a:gd name="connsiteX138" fmla="*/ 10250982 w 12192000"/>
              <a:gd name="connsiteY138" fmla="*/ 128642 h 1157500"/>
              <a:gd name="connsiteX139" fmla="*/ 10343301 w 12192000"/>
              <a:gd name="connsiteY139" fmla="*/ 90884 h 1157500"/>
              <a:gd name="connsiteX140" fmla="*/ 10366625 w 12192000"/>
              <a:gd name="connsiteY140" fmla="*/ 79428 h 1157500"/>
              <a:gd name="connsiteX141" fmla="*/ 10433505 w 12192000"/>
              <a:gd name="connsiteY141" fmla="*/ 65000 h 1157500"/>
              <a:gd name="connsiteX142" fmla="*/ 10547510 w 12192000"/>
              <a:gd name="connsiteY142" fmla="*/ 47246 h 1157500"/>
              <a:gd name="connsiteX143" fmla="*/ 10588150 w 12192000"/>
              <a:gd name="connsiteY143" fmla="*/ 32287 h 1157500"/>
              <a:gd name="connsiteX144" fmla="*/ 10589457 w 12192000"/>
              <a:gd name="connsiteY144" fmla="*/ 25296 h 1157500"/>
              <a:gd name="connsiteX145" fmla="*/ 10699976 w 12192000"/>
              <a:gd name="connsiteY145" fmla="*/ 43345 h 1157500"/>
              <a:gd name="connsiteX146" fmla="*/ 10812237 w 12192000"/>
              <a:gd name="connsiteY146" fmla="*/ 46327 h 1157500"/>
              <a:gd name="connsiteX147" fmla="*/ 10869837 w 12192000"/>
              <a:gd name="connsiteY147" fmla="*/ 65795 h 1157500"/>
              <a:gd name="connsiteX148" fmla="*/ 10881770 w 12192000"/>
              <a:gd name="connsiteY148" fmla="*/ 73672 h 1157500"/>
              <a:gd name="connsiteX149" fmla="*/ 10896899 w 12192000"/>
              <a:gd name="connsiteY149" fmla="*/ 70731 h 1157500"/>
              <a:gd name="connsiteX150" fmla="*/ 10901748 w 12192000"/>
              <a:gd name="connsiteY150" fmla="*/ 66352 h 1157500"/>
              <a:gd name="connsiteX151" fmla="*/ 10947419 w 12192000"/>
              <a:gd name="connsiteY151" fmla="*/ 83316 h 1157500"/>
              <a:gd name="connsiteX152" fmla="*/ 10953034 w 12192000"/>
              <a:gd name="connsiteY152" fmla="*/ 84438 h 1157500"/>
              <a:gd name="connsiteX153" fmla="*/ 10992070 w 12192000"/>
              <a:gd name="connsiteY153" fmla="*/ 88841 h 1157500"/>
              <a:gd name="connsiteX154" fmla="*/ 11112372 w 12192000"/>
              <a:gd name="connsiteY154" fmla="*/ 82247 h 1157500"/>
              <a:gd name="connsiteX155" fmla="*/ 11147719 w 12192000"/>
              <a:gd name="connsiteY155" fmla="*/ 80560 h 1157500"/>
              <a:gd name="connsiteX156" fmla="*/ 11172617 w 12192000"/>
              <a:gd name="connsiteY156" fmla="*/ 76265 h 1157500"/>
              <a:gd name="connsiteX157" fmla="*/ 11240397 w 12192000"/>
              <a:gd name="connsiteY157" fmla="*/ 81830 h 1157500"/>
              <a:gd name="connsiteX158" fmla="*/ 11270034 w 12192000"/>
              <a:gd name="connsiteY158" fmla="*/ 91947 h 1157500"/>
              <a:gd name="connsiteX159" fmla="*/ 11293091 w 12192000"/>
              <a:gd name="connsiteY159" fmla="*/ 92042 h 1157500"/>
              <a:gd name="connsiteX160" fmla="*/ 11310949 w 12192000"/>
              <a:gd name="connsiteY160" fmla="*/ 97842 h 1157500"/>
              <a:gd name="connsiteX161" fmla="*/ 11345279 w 12192000"/>
              <a:gd name="connsiteY161" fmla="*/ 95451 h 1157500"/>
              <a:gd name="connsiteX162" fmla="*/ 11354597 w 12192000"/>
              <a:gd name="connsiteY162" fmla="*/ 97953 h 1157500"/>
              <a:gd name="connsiteX163" fmla="*/ 11367725 w 12192000"/>
              <a:gd name="connsiteY163" fmla="*/ 97999 h 1157500"/>
              <a:gd name="connsiteX164" fmla="*/ 11399832 w 12192000"/>
              <a:gd name="connsiteY164" fmla="*/ 110616 h 1157500"/>
              <a:gd name="connsiteX165" fmla="*/ 11487595 w 12192000"/>
              <a:gd name="connsiteY165" fmla="*/ 152322 h 1157500"/>
              <a:gd name="connsiteX166" fmla="*/ 11590850 w 12192000"/>
              <a:gd name="connsiteY166" fmla="*/ 238552 h 1157500"/>
              <a:gd name="connsiteX167" fmla="*/ 11736204 w 12192000"/>
              <a:gd name="connsiteY167" fmla="*/ 277509 h 1157500"/>
              <a:gd name="connsiteX168" fmla="*/ 11760331 w 12192000"/>
              <a:gd name="connsiteY168" fmla="*/ 291936 h 1157500"/>
              <a:gd name="connsiteX169" fmla="*/ 11819139 w 12192000"/>
              <a:gd name="connsiteY169" fmla="*/ 304143 h 1157500"/>
              <a:gd name="connsiteX170" fmla="*/ 11821967 w 12192000"/>
              <a:gd name="connsiteY170" fmla="*/ 305790 h 1157500"/>
              <a:gd name="connsiteX171" fmla="*/ 11847125 w 12192000"/>
              <a:gd name="connsiteY171" fmla="*/ 297401 h 1157500"/>
              <a:gd name="connsiteX172" fmla="*/ 11980134 w 12192000"/>
              <a:gd name="connsiteY172" fmla="*/ 321911 h 1157500"/>
              <a:gd name="connsiteX173" fmla="*/ 12174576 w 12192000"/>
              <a:gd name="connsiteY173" fmla="*/ 376108 h 1157500"/>
              <a:gd name="connsiteX174" fmla="*/ 12192000 w 12192000"/>
              <a:gd name="connsiteY174" fmla="*/ 379233 h 1157500"/>
              <a:gd name="connsiteX175" fmla="*/ 12192000 w 12192000"/>
              <a:gd name="connsiteY175" fmla="*/ 1157500 h 1157500"/>
              <a:gd name="connsiteX176" fmla="*/ 0 w 12192000"/>
              <a:gd name="connsiteY176" fmla="*/ 1157500 h 1157500"/>
              <a:gd name="connsiteX177" fmla="*/ 0 w 12192000"/>
              <a:gd name="connsiteY177" fmla="*/ 483545 h 1157500"/>
              <a:gd name="connsiteX178" fmla="*/ 5331 w 12192000"/>
              <a:gd name="connsiteY178" fmla="*/ 482797 h 1157500"/>
              <a:gd name="connsiteX179" fmla="*/ 39902 w 12192000"/>
              <a:gd name="connsiteY179" fmla="*/ 472284 h 1157500"/>
              <a:gd name="connsiteX180" fmla="*/ 117880 w 12192000"/>
              <a:gd name="connsiteY180" fmla="*/ 420956 h 1157500"/>
              <a:gd name="connsiteX181" fmla="*/ 238140 w 12192000"/>
              <a:gd name="connsiteY181" fmla="*/ 379297 h 1157500"/>
              <a:gd name="connsiteX182" fmla="*/ 249589 w 12192000"/>
              <a:gd name="connsiteY182" fmla="*/ 379517 h 1157500"/>
              <a:gd name="connsiteX183" fmla="*/ 296963 w 12192000"/>
              <a:gd name="connsiteY183" fmla="*/ 356102 h 1157500"/>
              <a:gd name="connsiteX184" fmla="*/ 339235 w 12192000"/>
              <a:gd name="connsiteY184" fmla="*/ 324425 h 1157500"/>
              <a:gd name="connsiteX185" fmla="*/ 447152 w 12192000"/>
              <a:gd name="connsiteY185" fmla="*/ 327423 h 1157500"/>
              <a:gd name="connsiteX186" fmla="*/ 475247 w 12192000"/>
              <a:gd name="connsiteY186" fmla="*/ 336714 h 1157500"/>
              <a:gd name="connsiteX187" fmla="*/ 477967 w 12192000"/>
              <a:gd name="connsiteY187" fmla="*/ 337960 h 1157500"/>
              <a:gd name="connsiteX188" fmla="*/ 527683 w 12192000"/>
              <a:gd name="connsiteY188" fmla="*/ 333223 h 1157500"/>
              <a:gd name="connsiteX189" fmla="*/ 703732 w 12192000"/>
              <a:gd name="connsiteY189" fmla="*/ 316599 h 1157500"/>
              <a:gd name="connsiteX190" fmla="*/ 853391 w 12192000"/>
              <a:gd name="connsiteY190" fmla="*/ 303591 h 1157500"/>
              <a:gd name="connsiteX191" fmla="*/ 925332 w 12192000"/>
              <a:gd name="connsiteY191" fmla="*/ 298686 h 1157500"/>
              <a:gd name="connsiteX192" fmla="*/ 941286 w 12192000"/>
              <a:gd name="connsiteY192" fmla="*/ 288932 h 1157500"/>
              <a:gd name="connsiteX193" fmla="*/ 950845 w 12192000"/>
              <a:gd name="connsiteY193" fmla="*/ 286595 h 1157500"/>
              <a:gd name="connsiteX194" fmla="*/ 953292 w 12192000"/>
              <a:gd name="connsiteY194" fmla="*/ 280892 h 1157500"/>
              <a:gd name="connsiteX195" fmla="*/ 967499 w 12192000"/>
              <a:gd name="connsiteY195" fmla="*/ 273760 h 1157500"/>
              <a:gd name="connsiteX196" fmla="*/ 985161 w 12192000"/>
              <a:gd name="connsiteY196" fmla="*/ 270865 h 1157500"/>
              <a:gd name="connsiteX197" fmla="*/ 1069267 w 12192000"/>
              <a:gd name="connsiteY197" fmla="*/ 262766 h 1157500"/>
              <a:gd name="connsiteX198" fmla="*/ 1138407 w 12192000"/>
              <a:gd name="connsiteY198" fmla="*/ 246567 h 1157500"/>
              <a:gd name="connsiteX199" fmla="*/ 1164931 w 12192000"/>
              <a:gd name="connsiteY199" fmla="*/ 238622 h 1157500"/>
              <a:gd name="connsiteX200" fmla="*/ 1211622 w 12192000"/>
              <a:gd name="connsiteY200" fmla="*/ 220676 h 1157500"/>
              <a:gd name="connsiteX201" fmla="*/ 1274567 w 12192000"/>
              <a:gd name="connsiteY201" fmla="*/ 203380 h 1157500"/>
              <a:gd name="connsiteX202" fmla="*/ 1325029 w 12192000"/>
              <a:gd name="connsiteY202" fmla="*/ 207937 h 1157500"/>
              <a:gd name="connsiteX203" fmla="*/ 1356805 w 12192000"/>
              <a:gd name="connsiteY203" fmla="*/ 203622 h 1157500"/>
              <a:gd name="connsiteX204" fmla="*/ 1468752 w 12192000"/>
              <a:gd name="connsiteY204" fmla="*/ 214604 h 1157500"/>
              <a:gd name="connsiteX205" fmla="*/ 1650750 w 12192000"/>
              <a:gd name="connsiteY205" fmla="*/ 165090 h 1157500"/>
              <a:gd name="connsiteX206" fmla="*/ 1655056 w 12192000"/>
              <a:gd name="connsiteY206" fmla="*/ 172106 h 1157500"/>
              <a:gd name="connsiteX207" fmla="*/ 1683220 w 12192000"/>
              <a:gd name="connsiteY207" fmla="*/ 169652 h 1157500"/>
              <a:gd name="connsiteX208" fmla="*/ 1685599 w 12192000"/>
              <a:gd name="connsiteY208" fmla="*/ 165388 h 1157500"/>
              <a:gd name="connsiteX209" fmla="*/ 1735783 w 12192000"/>
              <a:gd name="connsiteY209" fmla="*/ 177400 h 1157500"/>
              <a:gd name="connsiteX210" fmla="*/ 1797102 w 12192000"/>
              <a:gd name="connsiteY210" fmla="*/ 182289 h 1157500"/>
              <a:gd name="connsiteX211" fmla="*/ 1845638 w 12192000"/>
              <a:gd name="connsiteY211" fmla="*/ 163774 h 1157500"/>
              <a:gd name="connsiteX212" fmla="*/ 1848980 w 12192000"/>
              <a:gd name="connsiteY212" fmla="*/ 167516 h 1157500"/>
              <a:gd name="connsiteX213" fmla="*/ 1880587 w 12192000"/>
              <a:gd name="connsiteY213" fmla="*/ 165506 h 1157500"/>
              <a:gd name="connsiteX214" fmla="*/ 1995803 w 12192000"/>
              <a:gd name="connsiteY214" fmla="*/ 131847 h 1157500"/>
              <a:gd name="connsiteX215" fmla="*/ 2057448 w 12192000"/>
              <a:gd name="connsiteY215" fmla="*/ 128650 h 1157500"/>
              <a:gd name="connsiteX216" fmla="*/ 2119088 w 12192000"/>
              <a:gd name="connsiteY216" fmla="*/ 113508 h 1157500"/>
              <a:gd name="connsiteX217" fmla="*/ 2138831 w 12192000"/>
              <a:gd name="connsiteY217" fmla="*/ 116194 h 1157500"/>
              <a:gd name="connsiteX218" fmla="*/ 2214259 w 12192000"/>
              <a:gd name="connsiteY218" fmla="*/ 110542 h 1157500"/>
              <a:gd name="connsiteX219" fmla="*/ 2264911 w 12192000"/>
              <a:gd name="connsiteY219" fmla="*/ 101639 h 1157500"/>
              <a:gd name="connsiteX220" fmla="*/ 2454058 w 12192000"/>
              <a:gd name="connsiteY220" fmla="*/ 67266 h 1157500"/>
              <a:gd name="connsiteX221" fmla="*/ 2534188 w 12192000"/>
              <a:gd name="connsiteY221" fmla="*/ 63730 h 1157500"/>
              <a:gd name="connsiteX222" fmla="*/ 2616912 w 12192000"/>
              <a:gd name="connsiteY222" fmla="*/ 44757 h 1157500"/>
              <a:gd name="connsiteX223" fmla="*/ 2698592 w 12192000"/>
              <a:gd name="connsiteY223" fmla="*/ 35873 h 1157500"/>
              <a:gd name="connsiteX224" fmla="*/ 2891953 w 12192000"/>
              <a:gd name="connsiteY224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297029 w 12192000"/>
              <a:gd name="connsiteY46" fmla="*/ 217798 h 1157500"/>
              <a:gd name="connsiteX47" fmla="*/ 6352373 w 12192000"/>
              <a:gd name="connsiteY47" fmla="*/ 202729 h 1157500"/>
              <a:gd name="connsiteX48" fmla="*/ 6353759 w 12192000"/>
              <a:gd name="connsiteY48" fmla="*/ 202703 h 1157500"/>
              <a:gd name="connsiteX49" fmla="*/ 6363346 w 12192000"/>
              <a:gd name="connsiteY49" fmla="*/ 190268 h 1157500"/>
              <a:gd name="connsiteX50" fmla="*/ 6400681 w 12192000"/>
              <a:gd name="connsiteY50" fmla="*/ 197970 h 1157500"/>
              <a:gd name="connsiteX51" fmla="*/ 6402041 w 12192000"/>
              <a:gd name="connsiteY51" fmla="*/ 200641 h 1157500"/>
              <a:gd name="connsiteX52" fmla="*/ 6424912 w 12192000"/>
              <a:gd name="connsiteY52" fmla="*/ 198508 h 1157500"/>
              <a:gd name="connsiteX53" fmla="*/ 6502019 w 12192000"/>
              <a:gd name="connsiteY53" fmla="*/ 192356 h 1157500"/>
              <a:gd name="connsiteX54" fmla="*/ 6518229 w 12192000"/>
              <a:gd name="connsiteY54" fmla="*/ 191407 h 1157500"/>
              <a:gd name="connsiteX55" fmla="*/ 6519089 w 12192000"/>
              <a:gd name="connsiteY55" fmla="*/ 191842 h 1157500"/>
              <a:gd name="connsiteX56" fmla="*/ 6561047 w 12192000"/>
              <a:gd name="connsiteY56" fmla="*/ 175844 h 1157500"/>
              <a:gd name="connsiteX57" fmla="*/ 6595639 w 12192000"/>
              <a:gd name="connsiteY57" fmla="*/ 168164 h 1157500"/>
              <a:gd name="connsiteX58" fmla="*/ 6692265 w 12192000"/>
              <a:gd name="connsiteY58" fmla="*/ 164829 h 1157500"/>
              <a:gd name="connsiteX59" fmla="*/ 6697219 w 12192000"/>
              <a:gd name="connsiteY59" fmla="*/ 165301 h 1157500"/>
              <a:gd name="connsiteX60" fmla="*/ 6713656 w 12192000"/>
              <a:gd name="connsiteY60" fmla="*/ 153600 h 1157500"/>
              <a:gd name="connsiteX61" fmla="*/ 6714383 w 12192000"/>
              <a:gd name="connsiteY61" fmla="*/ 150425 h 1157500"/>
              <a:gd name="connsiteX62" fmla="*/ 6774793 w 12192000"/>
              <a:gd name="connsiteY62" fmla="*/ 159713 h 1157500"/>
              <a:gd name="connsiteX63" fmla="*/ 6782112 w 12192000"/>
              <a:gd name="connsiteY63" fmla="*/ 155255 h 1157500"/>
              <a:gd name="connsiteX64" fmla="*/ 6822392 w 12192000"/>
              <a:gd name="connsiteY64" fmla="*/ 168588 h 1157500"/>
              <a:gd name="connsiteX65" fmla="*/ 6842719 w 12192000"/>
              <a:gd name="connsiteY65" fmla="*/ 171593 h 1157500"/>
              <a:gd name="connsiteX66" fmla="*/ 6878958 w 12192000"/>
              <a:gd name="connsiteY66" fmla="*/ 180824 h 1157500"/>
              <a:gd name="connsiteX67" fmla="*/ 6881972 w 12192000"/>
              <a:gd name="connsiteY67" fmla="*/ 177845 h 1157500"/>
              <a:gd name="connsiteX68" fmla="*/ 6889133 w 12192000"/>
              <a:gd name="connsiteY68" fmla="*/ 181060 h 1157500"/>
              <a:gd name="connsiteX69" fmla="*/ 6894439 w 12192000"/>
              <a:gd name="connsiteY69" fmla="*/ 177642 h 1157500"/>
              <a:gd name="connsiteX70" fmla="*/ 6900419 w 12192000"/>
              <a:gd name="connsiteY70" fmla="*/ 178910 h 1157500"/>
              <a:gd name="connsiteX71" fmla="*/ 6963220 w 12192000"/>
              <a:gd name="connsiteY71" fmla="*/ 167304 h 1157500"/>
              <a:gd name="connsiteX72" fmla="*/ 6976706 w 12192000"/>
              <a:gd name="connsiteY72" fmla="*/ 170894 h 1157500"/>
              <a:gd name="connsiteX73" fmla="*/ 6987064 w 12192000"/>
              <a:gd name="connsiteY73" fmla="*/ 160402 h 1157500"/>
              <a:gd name="connsiteX74" fmla="*/ 7030230 w 12192000"/>
              <a:gd name="connsiteY74" fmla="*/ 159715 h 1157500"/>
              <a:gd name="connsiteX75" fmla="*/ 7045014 w 12192000"/>
              <a:gd name="connsiteY75" fmla="*/ 169101 h 1157500"/>
              <a:gd name="connsiteX76" fmla="*/ 7058714 w 12192000"/>
              <a:gd name="connsiteY76" fmla="*/ 175992 h 1157500"/>
              <a:gd name="connsiteX77" fmla="*/ 7060499 w 12192000"/>
              <a:gd name="connsiteY77" fmla="*/ 176063 h 1157500"/>
              <a:gd name="connsiteX78" fmla="*/ 7078430 w 12192000"/>
              <a:gd name="connsiteY78" fmla="*/ 176793 h 1157500"/>
              <a:gd name="connsiteX79" fmla="*/ 7176563 w 12192000"/>
              <a:gd name="connsiteY79" fmla="*/ 173244 h 1157500"/>
              <a:gd name="connsiteX80" fmla="*/ 7205529 w 12192000"/>
              <a:gd name="connsiteY80" fmla="*/ 181011 h 1157500"/>
              <a:gd name="connsiteX81" fmla="*/ 7310118 w 12192000"/>
              <a:gd name="connsiteY81" fmla="*/ 162605 h 1157500"/>
              <a:gd name="connsiteX82" fmla="*/ 7673859 w 12192000"/>
              <a:gd name="connsiteY82" fmla="*/ 150336 h 1157500"/>
              <a:gd name="connsiteX83" fmla="*/ 7692748 w 12192000"/>
              <a:gd name="connsiteY83" fmla="*/ 161537 h 1157500"/>
              <a:gd name="connsiteX84" fmla="*/ 7756672 w 12192000"/>
              <a:gd name="connsiteY84" fmla="*/ 157372 h 1157500"/>
              <a:gd name="connsiteX85" fmla="*/ 7974189 w 12192000"/>
              <a:gd name="connsiteY85" fmla="*/ 154819 h 1157500"/>
              <a:gd name="connsiteX86" fmla="*/ 8101969 w 12192000"/>
              <a:gd name="connsiteY86" fmla="*/ 144495 h 1157500"/>
              <a:gd name="connsiteX87" fmla="*/ 8106826 w 12192000"/>
              <a:gd name="connsiteY87" fmla="*/ 139853 h 1157500"/>
              <a:gd name="connsiteX88" fmla="*/ 8162058 w 12192000"/>
              <a:gd name="connsiteY88" fmla="*/ 96704 h 1157500"/>
              <a:gd name="connsiteX89" fmla="*/ 8184568 w 12192000"/>
              <a:gd name="connsiteY89" fmla="*/ 93990 h 1157500"/>
              <a:gd name="connsiteX90" fmla="*/ 8228227 w 12192000"/>
              <a:gd name="connsiteY90" fmla="*/ 105972 h 1157500"/>
              <a:gd name="connsiteX91" fmla="*/ 8237963 w 12192000"/>
              <a:gd name="connsiteY91" fmla="*/ 106996 h 1157500"/>
              <a:gd name="connsiteX92" fmla="*/ 8248358 w 12192000"/>
              <a:gd name="connsiteY92" fmla="*/ 106062 h 1157500"/>
              <a:gd name="connsiteX93" fmla="*/ 8249309 w 12192000"/>
              <a:gd name="connsiteY93" fmla="*/ 106698 h 1157500"/>
              <a:gd name="connsiteX94" fmla="*/ 8249997 w 12192000"/>
              <a:gd name="connsiteY94" fmla="*/ 105915 h 1157500"/>
              <a:gd name="connsiteX95" fmla="*/ 8272162 w 12192000"/>
              <a:gd name="connsiteY95" fmla="*/ 103924 h 1157500"/>
              <a:gd name="connsiteX96" fmla="*/ 8292349 w 12192000"/>
              <a:gd name="connsiteY96" fmla="*/ 97480 h 1157500"/>
              <a:gd name="connsiteX97" fmla="*/ 8292491 w 12192000"/>
              <a:gd name="connsiteY97" fmla="*/ 97503 h 1157500"/>
              <a:gd name="connsiteX98" fmla="*/ 8307239 w 12192000"/>
              <a:gd name="connsiteY98" fmla="*/ 94591 h 1157500"/>
              <a:gd name="connsiteX99" fmla="*/ 8339282 w 12192000"/>
              <a:gd name="connsiteY99" fmla="*/ 108942 h 1157500"/>
              <a:gd name="connsiteX100" fmla="*/ 8346156 w 12192000"/>
              <a:gd name="connsiteY100" fmla="*/ 111227 h 1157500"/>
              <a:gd name="connsiteX101" fmla="*/ 8346467 w 12192000"/>
              <a:gd name="connsiteY101" fmla="*/ 111024 h 1157500"/>
              <a:gd name="connsiteX102" fmla="*/ 8354069 w 12192000"/>
              <a:gd name="connsiteY102" fmla="*/ 112942 h 1157500"/>
              <a:gd name="connsiteX103" fmla="*/ 8358687 w 12192000"/>
              <a:gd name="connsiteY103" fmla="*/ 115393 h 1157500"/>
              <a:gd name="connsiteX104" fmla="*/ 8433385 w 12192000"/>
              <a:gd name="connsiteY104" fmla="*/ 99669 h 1157500"/>
              <a:gd name="connsiteX105" fmla="*/ 8533779 w 12192000"/>
              <a:gd name="connsiteY105" fmla="*/ 98374 h 1157500"/>
              <a:gd name="connsiteX106" fmla="*/ 8632833 w 12192000"/>
              <a:gd name="connsiteY106" fmla="*/ 100532 h 1157500"/>
              <a:gd name="connsiteX107" fmla="*/ 8668523 w 12192000"/>
              <a:gd name="connsiteY107" fmla="*/ 102979 h 1157500"/>
              <a:gd name="connsiteX108" fmla="*/ 8732893 w 12192000"/>
              <a:gd name="connsiteY108" fmla="*/ 99991 h 1157500"/>
              <a:gd name="connsiteX109" fmla="*/ 8764071 w 12192000"/>
              <a:gd name="connsiteY109" fmla="*/ 94587 h 1157500"/>
              <a:gd name="connsiteX110" fmla="*/ 8767004 w 12192000"/>
              <a:gd name="connsiteY110" fmla="*/ 91519 h 1157500"/>
              <a:gd name="connsiteX111" fmla="*/ 8772553 w 12192000"/>
              <a:gd name="connsiteY111" fmla="*/ 90314 h 1157500"/>
              <a:gd name="connsiteX112" fmla="*/ 8787201 w 12192000"/>
              <a:gd name="connsiteY112" fmla="*/ 92033 h 1157500"/>
              <a:gd name="connsiteX113" fmla="*/ 8792624 w 12192000"/>
              <a:gd name="connsiteY113" fmla="*/ 93503 h 1157500"/>
              <a:gd name="connsiteX114" fmla="*/ 8800741 w 12192000"/>
              <a:gd name="connsiteY114" fmla="*/ 93897 h 1157500"/>
              <a:gd name="connsiteX115" fmla="*/ 8800966 w 12192000"/>
              <a:gd name="connsiteY115" fmla="*/ 93645 h 1157500"/>
              <a:gd name="connsiteX116" fmla="*/ 8808513 w 12192000"/>
              <a:gd name="connsiteY116" fmla="*/ 94530 h 1157500"/>
              <a:gd name="connsiteX117" fmla="*/ 8845110 w 12192000"/>
              <a:gd name="connsiteY117" fmla="*/ 102179 h 1157500"/>
              <a:gd name="connsiteX118" fmla="*/ 8917529 w 12192000"/>
              <a:gd name="connsiteY118" fmla="*/ 76373 h 1157500"/>
              <a:gd name="connsiteX119" fmla="*/ 9026654 w 12192000"/>
              <a:gd name="connsiteY119" fmla="*/ 93420 h 1157500"/>
              <a:gd name="connsiteX120" fmla="*/ 9088505 w 12192000"/>
              <a:gd name="connsiteY120" fmla="*/ 113002 h 1157500"/>
              <a:gd name="connsiteX121" fmla="*/ 9203241 w 12192000"/>
              <a:gd name="connsiteY121" fmla="*/ 111713 h 1157500"/>
              <a:gd name="connsiteX122" fmla="*/ 9415584 w 12192000"/>
              <a:gd name="connsiteY122" fmla="*/ 157156 h 1157500"/>
              <a:gd name="connsiteX123" fmla="*/ 9505102 w 12192000"/>
              <a:gd name="connsiteY123" fmla="*/ 141042 h 1157500"/>
              <a:gd name="connsiteX124" fmla="*/ 9643040 w 12192000"/>
              <a:gd name="connsiteY124" fmla="*/ 158233 h 1157500"/>
              <a:gd name="connsiteX125" fmla="*/ 9762999 w 12192000"/>
              <a:gd name="connsiteY125" fmla="*/ 162623 h 1157500"/>
              <a:gd name="connsiteX126" fmla="*/ 9776183 w 12192000"/>
              <a:gd name="connsiteY126" fmla="*/ 162191 h 1157500"/>
              <a:gd name="connsiteX127" fmla="*/ 9780532 w 12192000"/>
              <a:gd name="connsiteY127" fmla="*/ 155823 h 1157500"/>
              <a:gd name="connsiteX128" fmla="*/ 9824924 w 12192000"/>
              <a:gd name="connsiteY128" fmla="*/ 151647 h 1157500"/>
              <a:gd name="connsiteX129" fmla="*/ 9910588 w 12192000"/>
              <a:gd name="connsiteY129" fmla="*/ 154327 h 1157500"/>
              <a:gd name="connsiteX130" fmla="*/ 9924173 w 12192000"/>
              <a:gd name="connsiteY130" fmla="*/ 158591 h 1157500"/>
              <a:gd name="connsiteX131" fmla="*/ 10010969 w 12192000"/>
              <a:gd name="connsiteY131" fmla="*/ 155802 h 1157500"/>
              <a:gd name="connsiteX132" fmla="*/ 10070699 w 12192000"/>
              <a:gd name="connsiteY132" fmla="*/ 157854 h 1157500"/>
              <a:gd name="connsiteX133" fmla="*/ 10083825 w 12192000"/>
              <a:gd name="connsiteY133" fmla="*/ 162012 h 1157500"/>
              <a:gd name="connsiteX134" fmla="*/ 10097932 w 12192000"/>
              <a:gd name="connsiteY134" fmla="*/ 154728 h 1157500"/>
              <a:gd name="connsiteX135" fmla="*/ 10101779 w 12192000"/>
              <a:gd name="connsiteY135" fmla="*/ 149056 h 1157500"/>
              <a:gd name="connsiteX136" fmla="*/ 10149437 w 12192000"/>
              <a:gd name="connsiteY136" fmla="*/ 152166 h 1157500"/>
              <a:gd name="connsiteX137" fmla="*/ 10155104 w 12192000"/>
              <a:gd name="connsiteY137" fmla="*/ 151613 h 1157500"/>
              <a:gd name="connsiteX138" fmla="*/ 10250982 w 12192000"/>
              <a:gd name="connsiteY138" fmla="*/ 128642 h 1157500"/>
              <a:gd name="connsiteX139" fmla="*/ 10343301 w 12192000"/>
              <a:gd name="connsiteY139" fmla="*/ 90884 h 1157500"/>
              <a:gd name="connsiteX140" fmla="*/ 10366625 w 12192000"/>
              <a:gd name="connsiteY140" fmla="*/ 79428 h 1157500"/>
              <a:gd name="connsiteX141" fmla="*/ 10433505 w 12192000"/>
              <a:gd name="connsiteY141" fmla="*/ 65000 h 1157500"/>
              <a:gd name="connsiteX142" fmla="*/ 10547510 w 12192000"/>
              <a:gd name="connsiteY142" fmla="*/ 47246 h 1157500"/>
              <a:gd name="connsiteX143" fmla="*/ 10588150 w 12192000"/>
              <a:gd name="connsiteY143" fmla="*/ 32287 h 1157500"/>
              <a:gd name="connsiteX144" fmla="*/ 10589457 w 12192000"/>
              <a:gd name="connsiteY144" fmla="*/ 25296 h 1157500"/>
              <a:gd name="connsiteX145" fmla="*/ 10699976 w 12192000"/>
              <a:gd name="connsiteY145" fmla="*/ 43345 h 1157500"/>
              <a:gd name="connsiteX146" fmla="*/ 10812237 w 12192000"/>
              <a:gd name="connsiteY146" fmla="*/ 46327 h 1157500"/>
              <a:gd name="connsiteX147" fmla="*/ 10869837 w 12192000"/>
              <a:gd name="connsiteY147" fmla="*/ 65795 h 1157500"/>
              <a:gd name="connsiteX148" fmla="*/ 10881770 w 12192000"/>
              <a:gd name="connsiteY148" fmla="*/ 73672 h 1157500"/>
              <a:gd name="connsiteX149" fmla="*/ 10896899 w 12192000"/>
              <a:gd name="connsiteY149" fmla="*/ 70731 h 1157500"/>
              <a:gd name="connsiteX150" fmla="*/ 10901748 w 12192000"/>
              <a:gd name="connsiteY150" fmla="*/ 66352 h 1157500"/>
              <a:gd name="connsiteX151" fmla="*/ 10947419 w 12192000"/>
              <a:gd name="connsiteY151" fmla="*/ 83316 h 1157500"/>
              <a:gd name="connsiteX152" fmla="*/ 10953034 w 12192000"/>
              <a:gd name="connsiteY152" fmla="*/ 84438 h 1157500"/>
              <a:gd name="connsiteX153" fmla="*/ 10992070 w 12192000"/>
              <a:gd name="connsiteY153" fmla="*/ 88841 h 1157500"/>
              <a:gd name="connsiteX154" fmla="*/ 11112372 w 12192000"/>
              <a:gd name="connsiteY154" fmla="*/ 82247 h 1157500"/>
              <a:gd name="connsiteX155" fmla="*/ 11147719 w 12192000"/>
              <a:gd name="connsiteY155" fmla="*/ 80560 h 1157500"/>
              <a:gd name="connsiteX156" fmla="*/ 11172617 w 12192000"/>
              <a:gd name="connsiteY156" fmla="*/ 76265 h 1157500"/>
              <a:gd name="connsiteX157" fmla="*/ 11240397 w 12192000"/>
              <a:gd name="connsiteY157" fmla="*/ 81830 h 1157500"/>
              <a:gd name="connsiteX158" fmla="*/ 11270034 w 12192000"/>
              <a:gd name="connsiteY158" fmla="*/ 91947 h 1157500"/>
              <a:gd name="connsiteX159" fmla="*/ 11293091 w 12192000"/>
              <a:gd name="connsiteY159" fmla="*/ 92042 h 1157500"/>
              <a:gd name="connsiteX160" fmla="*/ 11310949 w 12192000"/>
              <a:gd name="connsiteY160" fmla="*/ 97842 h 1157500"/>
              <a:gd name="connsiteX161" fmla="*/ 11345279 w 12192000"/>
              <a:gd name="connsiteY161" fmla="*/ 95451 h 1157500"/>
              <a:gd name="connsiteX162" fmla="*/ 11354597 w 12192000"/>
              <a:gd name="connsiteY162" fmla="*/ 97953 h 1157500"/>
              <a:gd name="connsiteX163" fmla="*/ 11367725 w 12192000"/>
              <a:gd name="connsiteY163" fmla="*/ 97999 h 1157500"/>
              <a:gd name="connsiteX164" fmla="*/ 11399832 w 12192000"/>
              <a:gd name="connsiteY164" fmla="*/ 110616 h 1157500"/>
              <a:gd name="connsiteX165" fmla="*/ 11487595 w 12192000"/>
              <a:gd name="connsiteY165" fmla="*/ 152322 h 1157500"/>
              <a:gd name="connsiteX166" fmla="*/ 11590850 w 12192000"/>
              <a:gd name="connsiteY166" fmla="*/ 238552 h 1157500"/>
              <a:gd name="connsiteX167" fmla="*/ 11736204 w 12192000"/>
              <a:gd name="connsiteY167" fmla="*/ 277509 h 1157500"/>
              <a:gd name="connsiteX168" fmla="*/ 11760331 w 12192000"/>
              <a:gd name="connsiteY168" fmla="*/ 291936 h 1157500"/>
              <a:gd name="connsiteX169" fmla="*/ 11819139 w 12192000"/>
              <a:gd name="connsiteY169" fmla="*/ 304143 h 1157500"/>
              <a:gd name="connsiteX170" fmla="*/ 11821967 w 12192000"/>
              <a:gd name="connsiteY170" fmla="*/ 305790 h 1157500"/>
              <a:gd name="connsiteX171" fmla="*/ 11847125 w 12192000"/>
              <a:gd name="connsiteY171" fmla="*/ 297401 h 1157500"/>
              <a:gd name="connsiteX172" fmla="*/ 11980134 w 12192000"/>
              <a:gd name="connsiteY172" fmla="*/ 321911 h 1157500"/>
              <a:gd name="connsiteX173" fmla="*/ 12174576 w 12192000"/>
              <a:gd name="connsiteY173" fmla="*/ 376108 h 1157500"/>
              <a:gd name="connsiteX174" fmla="*/ 12192000 w 12192000"/>
              <a:gd name="connsiteY174" fmla="*/ 379233 h 1157500"/>
              <a:gd name="connsiteX175" fmla="*/ 12192000 w 12192000"/>
              <a:gd name="connsiteY175" fmla="*/ 1157500 h 1157500"/>
              <a:gd name="connsiteX176" fmla="*/ 0 w 12192000"/>
              <a:gd name="connsiteY176" fmla="*/ 1157500 h 1157500"/>
              <a:gd name="connsiteX177" fmla="*/ 0 w 12192000"/>
              <a:gd name="connsiteY177" fmla="*/ 483545 h 1157500"/>
              <a:gd name="connsiteX178" fmla="*/ 5331 w 12192000"/>
              <a:gd name="connsiteY178" fmla="*/ 482797 h 1157500"/>
              <a:gd name="connsiteX179" fmla="*/ 39902 w 12192000"/>
              <a:gd name="connsiteY179" fmla="*/ 472284 h 1157500"/>
              <a:gd name="connsiteX180" fmla="*/ 117880 w 12192000"/>
              <a:gd name="connsiteY180" fmla="*/ 420956 h 1157500"/>
              <a:gd name="connsiteX181" fmla="*/ 238140 w 12192000"/>
              <a:gd name="connsiteY181" fmla="*/ 379297 h 1157500"/>
              <a:gd name="connsiteX182" fmla="*/ 249589 w 12192000"/>
              <a:gd name="connsiteY182" fmla="*/ 379517 h 1157500"/>
              <a:gd name="connsiteX183" fmla="*/ 296963 w 12192000"/>
              <a:gd name="connsiteY183" fmla="*/ 356102 h 1157500"/>
              <a:gd name="connsiteX184" fmla="*/ 339235 w 12192000"/>
              <a:gd name="connsiteY184" fmla="*/ 324425 h 1157500"/>
              <a:gd name="connsiteX185" fmla="*/ 447152 w 12192000"/>
              <a:gd name="connsiteY185" fmla="*/ 327423 h 1157500"/>
              <a:gd name="connsiteX186" fmla="*/ 475247 w 12192000"/>
              <a:gd name="connsiteY186" fmla="*/ 336714 h 1157500"/>
              <a:gd name="connsiteX187" fmla="*/ 477967 w 12192000"/>
              <a:gd name="connsiteY187" fmla="*/ 337960 h 1157500"/>
              <a:gd name="connsiteX188" fmla="*/ 527683 w 12192000"/>
              <a:gd name="connsiteY188" fmla="*/ 333223 h 1157500"/>
              <a:gd name="connsiteX189" fmla="*/ 703732 w 12192000"/>
              <a:gd name="connsiteY189" fmla="*/ 316599 h 1157500"/>
              <a:gd name="connsiteX190" fmla="*/ 853391 w 12192000"/>
              <a:gd name="connsiteY190" fmla="*/ 303591 h 1157500"/>
              <a:gd name="connsiteX191" fmla="*/ 925332 w 12192000"/>
              <a:gd name="connsiteY191" fmla="*/ 298686 h 1157500"/>
              <a:gd name="connsiteX192" fmla="*/ 941286 w 12192000"/>
              <a:gd name="connsiteY192" fmla="*/ 288932 h 1157500"/>
              <a:gd name="connsiteX193" fmla="*/ 950845 w 12192000"/>
              <a:gd name="connsiteY193" fmla="*/ 286595 h 1157500"/>
              <a:gd name="connsiteX194" fmla="*/ 953292 w 12192000"/>
              <a:gd name="connsiteY194" fmla="*/ 280892 h 1157500"/>
              <a:gd name="connsiteX195" fmla="*/ 967499 w 12192000"/>
              <a:gd name="connsiteY195" fmla="*/ 273760 h 1157500"/>
              <a:gd name="connsiteX196" fmla="*/ 1069267 w 12192000"/>
              <a:gd name="connsiteY196" fmla="*/ 262766 h 1157500"/>
              <a:gd name="connsiteX197" fmla="*/ 1138407 w 12192000"/>
              <a:gd name="connsiteY197" fmla="*/ 246567 h 1157500"/>
              <a:gd name="connsiteX198" fmla="*/ 1164931 w 12192000"/>
              <a:gd name="connsiteY198" fmla="*/ 238622 h 1157500"/>
              <a:gd name="connsiteX199" fmla="*/ 1211622 w 12192000"/>
              <a:gd name="connsiteY199" fmla="*/ 220676 h 1157500"/>
              <a:gd name="connsiteX200" fmla="*/ 1274567 w 12192000"/>
              <a:gd name="connsiteY200" fmla="*/ 203380 h 1157500"/>
              <a:gd name="connsiteX201" fmla="*/ 1325029 w 12192000"/>
              <a:gd name="connsiteY201" fmla="*/ 207937 h 1157500"/>
              <a:gd name="connsiteX202" fmla="*/ 1356805 w 12192000"/>
              <a:gd name="connsiteY202" fmla="*/ 203622 h 1157500"/>
              <a:gd name="connsiteX203" fmla="*/ 1468752 w 12192000"/>
              <a:gd name="connsiteY203" fmla="*/ 214604 h 1157500"/>
              <a:gd name="connsiteX204" fmla="*/ 1650750 w 12192000"/>
              <a:gd name="connsiteY204" fmla="*/ 165090 h 1157500"/>
              <a:gd name="connsiteX205" fmla="*/ 1655056 w 12192000"/>
              <a:gd name="connsiteY205" fmla="*/ 172106 h 1157500"/>
              <a:gd name="connsiteX206" fmla="*/ 1683220 w 12192000"/>
              <a:gd name="connsiteY206" fmla="*/ 169652 h 1157500"/>
              <a:gd name="connsiteX207" fmla="*/ 1685599 w 12192000"/>
              <a:gd name="connsiteY207" fmla="*/ 165388 h 1157500"/>
              <a:gd name="connsiteX208" fmla="*/ 1735783 w 12192000"/>
              <a:gd name="connsiteY208" fmla="*/ 177400 h 1157500"/>
              <a:gd name="connsiteX209" fmla="*/ 1797102 w 12192000"/>
              <a:gd name="connsiteY209" fmla="*/ 182289 h 1157500"/>
              <a:gd name="connsiteX210" fmla="*/ 1845638 w 12192000"/>
              <a:gd name="connsiteY210" fmla="*/ 163774 h 1157500"/>
              <a:gd name="connsiteX211" fmla="*/ 1848980 w 12192000"/>
              <a:gd name="connsiteY211" fmla="*/ 167516 h 1157500"/>
              <a:gd name="connsiteX212" fmla="*/ 1880587 w 12192000"/>
              <a:gd name="connsiteY212" fmla="*/ 165506 h 1157500"/>
              <a:gd name="connsiteX213" fmla="*/ 1995803 w 12192000"/>
              <a:gd name="connsiteY213" fmla="*/ 131847 h 1157500"/>
              <a:gd name="connsiteX214" fmla="*/ 2057448 w 12192000"/>
              <a:gd name="connsiteY214" fmla="*/ 128650 h 1157500"/>
              <a:gd name="connsiteX215" fmla="*/ 2119088 w 12192000"/>
              <a:gd name="connsiteY215" fmla="*/ 113508 h 1157500"/>
              <a:gd name="connsiteX216" fmla="*/ 2138831 w 12192000"/>
              <a:gd name="connsiteY216" fmla="*/ 116194 h 1157500"/>
              <a:gd name="connsiteX217" fmla="*/ 2214259 w 12192000"/>
              <a:gd name="connsiteY217" fmla="*/ 110542 h 1157500"/>
              <a:gd name="connsiteX218" fmla="*/ 2264911 w 12192000"/>
              <a:gd name="connsiteY218" fmla="*/ 101639 h 1157500"/>
              <a:gd name="connsiteX219" fmla="*/ 2454058 w 12192000"/>
              <a:gd name="connsiteY219" fmla="*/ 67266 h 1157500"/>
              <a:gd name="connsiteX220" fmla="*/ 2534188 w 12192000"/>
              <a:gd name="connsiteY220" fmla="*/ 63730 h 1157500"/>
              <a:gd name="connsiteX221" fmla="*/ 2616912 w 12192000"/>
              <a:gd name="connsiteY221" fmla="*/ 44757 h 1157500"/>
              <a:gd name="connsiteX222" fmla="*/ 2698592 w 12192000"/>
              <a:gd name="connsiteY222" fmla="*/ 35873 h 1157500"/>
              <a:gd name="connsiteX223" fmla="*/ 2891953 w 12192000"/>
              <a:gd name="connsiteY223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297029 w 12192000"/>
              <a:gd name="connsiteY46" fmla="*/ 217798 h 1157500"/>
              <a:gd name="connsiteX47" fmla="*/ 6352373 w 12192000"/>
              <a:gd name="connsiteY47" fmla="*/ 202729 h 1157500"/>
              <a:gd name="connsiteX48" fmla="*/ 6353759 w 12192000"/>
              <a:gd name="connsiteY48" fmla="*/ 202703 h 1157500"/>
              <a:gd name="connsiteX49" fmla="*/ 6363346 w 12192000"/>
              <a:gd name="connsiteY49" fmla="*/ 190268 h 1157500"/>
              <a:gd name="connsiteX50" fmla="*/ 6400681 w 12192000"/>
              <a:gd name="connsiteY50" fmla="*/ 197970 h 1157500"/>
              <a:gd name="connsiteX51" fmla="*/ 6402041 w 12192000"/>
              <a:gd name="connsiteY51" fmla="*/ 200641 h 1157500"/>
              <a:gd name="connsiteX52" fmla="*/ 6424912 w 12192000"/>
              <a:gd name="connsiteY52" fmla="*/ 198508 h 1157500"/>
              <a:gd name="connsiteX53" fmla="*/ 6502019 w 12192000"/>
              <a:gd name="connsiteY53" fmla="*/ 192356 h 1157500"/>
              <a:gd name="connsiteX54" fmla="*/ 6518229 w 12192000"/>
              <a:gd name="connsiteY54" fmla="*/ 191407 h 1157500"/>
              <a:gd name="connsiteX55" fmla="*/ 6519089 w 12192000"/>
              <a:gd name="connsiteY55" fmla="*/ 191842 h 1157500"/>
              <a:gd name="connsiteX56" fmla="*/ 6561047 w 12192000"/>
              <a:gd name="connsiteY56" fmla="*/ 175844 h 1157500"/>
              <a:gd name="connsiteX57" fmla="*/ 6595639 w 12192000"/>
              <a:gd name="connsiteY57" fmla="*/ 168164 h 1157500"/>
              <a:gd name="connsiteX58" fmla="*/ 6692265 w 12192000"/>
              <a:gd name="connsiteY58" fmla="*/ 164829 h 1157500"/>
              <a:gd name="connsiteX59" fmla="*/ 6697219 w 12192000"/>
              <a:gd name="connsiteY59" fmla="*/ 165301 h 1157500"/>
              <a:gd name="connsiteX60" fmla="*/ 6713656 w 12192000"/>
              <a:gd name="connsiteY60" fmla="*/ 153600 h 1157500"/>
              <a:gd name="connsiteX61" fmla="*/ 6714383 w 12192000"/>
              <a:gd name="connsiteY61" fmla="*/ 150425 h 1157500"/>
              <a:gd name="connsiteX62" fmla="*/ 6774793 w 12192000"/>
              <a:gd name="connsiteY62" fmla="*/ 159713 h 1157500"/>
              <a:gd name="connsiteX63" fmla="*/ 6782112 w 12192000"/>
              <a:gd name="connsiteY63" fmla="*/ 155255 h 1157500"/>
              <a:gd name="connsiteX64" fmla="*/ 6822392 w 12192000"/>
              <a:gd name="connsiteY64" fmla="*/ 168588 h 1157500"/>
              <a:gd name="connsiteX65" fmla="*/ 6842719 w 12192000"/>
              <a:gd name="connsiteY65" fmla="*/ 171593 h 1157500"/>
              <a:gd name="connsiteX66" fmla="*/ 6878958 w 12192000"/>
              <a:gd name="connsiteY66" fmla="*/ 180824 h 1157500"/>
              <a:gd name="connsiteX67" fmla="*/ 6881972 w 12192000"/>
              <a:gd name="connsiteY67" fmla="*/ 177845 h 1157500"/>
              <a:gd name="connsiteX68" fmla="*/ 6889133 w 12192000"/>
              <a:gd name="connsiteY68" fmla="*/ 181060 h 1157500"/>
              <a:gd name="connsiteX69" fmla="*/ 6894439 w 12192000"/>
              <a:gd name="connsiteY69" fmla="*/ 177642 h 1157500"/>
              <a:gd name="connsiteX70" fmla="*/ 6900419 w 12192000"/>
              <a:gd name="connsiteY70" fmla="*/ 178910 h 1157500"/>
              <a:gd name="connsiteX71" fmla="*/ 6963220 w 12192000"/>
              <a:gd name="connsiteY71" fmla="*/ 167304 h 1157500"/>
              <a:gd name="connsiteX72" fmla="*/ 6976706 w 12192000"/>
              <a:gd name="connsiteY72" fmla="*/ 170894 h 1157500"/>
              <a:gd name="connsiteX73" fmla="*/ 6987064 w 12192000"/>
              <a:gd name="connsiteY73" fmla="*/ 160402 h 1157500"/>
              <a:gd name="connsiteX74" fmla="*/ 7030230 w 12192000"/>
              <a:gd name="connsiteY74" fmla="*/ 159715 h 1157500"/>
              <a:gd name="connsiteX75" fmla="*/ 7045014 w 12192000"/>
              <a:gd name="connsiteY75" fmla="*/ 169101 h 1157500"/>
              <a:gd name="connsiteX76" fmla="*/ 7058714 w 12192000"/>
              <a:gd name="connsiteY76" fmla="*/ 175992 h 1157500"/>
              <a:gd name="connsiteX77" fmla="*/ 7060499 w 12192000"/>
              <a:gd name="connsiteY77" fmla="*/ 176063 h 1157500"/>
              <a:gd name="connsiteX78" fmla="*/ 7078430 w 12192000"/>
              <a:gd name="connsiteY78" fmla="*/ 176793 h 1157500"/>
              <a:gd name="connsiteX79" fmla="*/ 7176563 w 12192000"/>
              <a:gd name="connsiteY79" fmla="*/ 173244 h 1157500"/>
              <a:gd name="connsiteX80" fmla="*/ 7205529 w 12192000"/>
              <a:gd name="connsiteY80" fmla="*/ 181011 h 1157500"/>
              <a:gd name="connsiteX81" fmla="*/ 7310118 w 12192000"/>
              <a:gd name="connsiteY81" fmla="*/ 162605 h 1157500"/>
              <a:gd name="connsiteX82" fmla="*/ 7673859 w 12192000"/>
              <a:gd name="connsiteY82" fmla="*/ 150336 h 1157500"/>
              <a:gd name="connsiteX83" fmla="*/ 7692748 w 12192000"/>
              <a:gd name="connsiteY83" fmla="*/ 161537 h 1157500"/>
              <a:gd name="connsiteX84" fmla="*/ 7756672 w 12192000"/>
              <a:gd name="connsiteY84" fmla="*/ 157372 h 1157500"/>
              <a:gd name="connsiteX85" fmla="*/ 7974189 w 12192000"/>
              <a:gd name="connsiteY85" fmla="*/ 154819 h 1157500"/>
              <a:gd name="connsiteX86" fmla="*/ 8101969 w 12192000"/>
              <a:gd name="connsiteY86" fmla="*/ 144495 h 1157500"/>
              <a:gd name="connsiteX87" fmla="*/ 8106826 w 12192000"/>
              <a:gd name="connsiteY87" fmla="*/ 139853 h 1157500"/>
              <a:gd name="connsiteX88" fmla="*/ 8162058 w 12192000"/>
              <a:gd name="connsiteY88" fmla="*/ 96704 h 1157500"/>
              <a:gd name="connsiteX89" fmla="*/ 8184568 w 12192000"/>
              <a:gd name="connsiteY89" fmla="*/ 93990 h 1157500"/>
              <a:gd name="connsiteX90" fmla="*/ 8228227 w 12192000"/>
              <a:gd name="connsiteY90" fmla="*/ 105972 h 1157500"/>
              <a:gd name="connsiteX91" fmla="*/ 8237963 w 12192000"/>
              <a:gd name="connsiteY91" fmla="*/ 106996 h 1157500"/>
              <a:gd name="connsiteX92" fmla="*/ 8248358 w 12192000"/>
              <a:gd name="connsiteY92" fmla="*/ 106062 h 1157500"/>
              <a:gd name="connsiteX93" fmla="*/ 8249309 w 12192000"/>
              <a:gd name="connsiteY93" fmla="*/ 106698 h 1157500"/>
              <a:gd name="connsiteX94" fmla="*/ 8249997 w 12192000"/>
              <a:gd name="connsiteY94" fmla="*/ 105915 h 1157500"/>
              <a:gd name="connsiteX95" fmla="*/ 8272162 w 12192000"/>
              <a:gd name="connsiteY95" fmla="*/ 103924 h 1157500"/>
              <a:gd name="connsiteX96" fmla="*/ 8292349 w 12192000"/>
              <a:gd name="connsiteY96" fmla="*/ 97480 h 1157500"/>
              <a:gd name="connsiteX97" fmla="*/ 8292491 w 12192000"/>
              <a:gd name="connsiteY97" fmla="*/ 97503 h 1157500"/>
              <a:gd name="connsiteX98" fmla="*/ 8307239 w 12192000"/>
              <a:gd name="connsiteY98" fmla="*/ 94591 h 1157500"/>
              <a:gd name="connsiteX99" fmla="*/ 8339282 w 12192000"/>
              <a:gd name="connsiteY99" fmla="*/ 108942 h 1157500"/>
              <a:gd name="connsiteX100" fmla="*/ 8346156 w 12192000"/>
              <a:gd name="connsiteY100" fmla="*/ 111227 h 1157500"/>
              <a:gd name="connsiteX101" fmla="*/ 8346467 w 12192000"/>
              <a:gd name="connsiteY101" fmla="*/ 111024 h 1157500"/>
              <a:gd name="connsiteX102" fmla="*/ 8354069 w 12192000"/>
              <a:gd name="connsiteY102" fmla="*/ 112942 h 1157500"/>
              <a:gd name="connsiteX103" fmla="*/ 8358687 w 12192000"/>
              <a:gd name="connsiteY103" fmla="*/ 115393 h 1157500"/>
              <a:gd name="connsiteX104" fmla="*/ 8433385 w 12192000"/>
              <a:gd name="connsiteY104" fmla="*/ 99669 h 1157500"/>
              <a:gd name="connsiteX105" fmla="*/ 8533779 w 12192000"/>
              <a:gd name="connsiteY105" fmla="*/ 98374 h 1157500"/>
              <a:gd name="connsiteX106" fmla="*/ 8632833 w 12192000"/>
              <a:gd name="connsiteY106" fmla="*/ 100532 h 1157500"/>
              <a:gd name="connsiteX107" fmla="*/ 8668523 w 12192000"/>
              <a:gd name="connsiteY107" fmla="*/ 102979 h 1157500"/>
              <a:gd name="connsiteX108" fmla="*/ 8732893 w 12192000"/>
              <a:gd name="connsiteY108" fmla="*/ 99991 h 1157500"/>
              <a:gd name="connsiteX109" fmla="*/ 8764071 w 12192000"/>
              <a:gd name="connsiteY109" fmla="*/ 94587 h 1157500"/>
              <a:gd name="connsiteX110" fmla="*/ 8767004 w 12192000"/>
              <a:gd name="connsiteY110" fmla="*/ 91519 h 1157500"/>
              <a:gd name="connsiteX111" fmla="*/ 8772553 w 12192000"/>
              <a:gd name="connsiteY111" fmla="*/ 90314 h 1157500"/>
              <a:gd name="connsiteX112" fmla="*/ 8787201 w 12192000"/>
              <a:gd name="connsiteY112" fmla="*/ 92033 h 1157500"/>
              <a:gd name="connsiteX113" fmla="*/ 8792624 w 12192000"/>
              <a:gd name="connsiteY113" fmla="*/ 93503 h 1157500"/>
              <a:gd name="connsiteX114" fmla="*/ 8800741 w 12192000"/>
              <a:gd name="connsiteY114" fmla="*/ 93897 h 1157500"/>
              <a:gd name="connsiteX115" fmla="*/ 8800966 w 12192000"/>
              <a:gd name="connsiteY115" fmla="*/ 93645 h 1157500"/>
              <a:gd name="connsiteX116" fmla="*/ 8808513 w 12192000"/>
              <a:gd name="connsiteY116" fmla="*/ 94530 h 1157500"/>
              <a:gd name="connsiteX117" fmla="*/ 8845110 w 12192000"/>
              <a:gd name="connsiteY117" fmla="*/ 102179 h 1157500"/>
              <a:gd name="connsiteX118" fmla="*/ 8917529 w 12192000"/>
              <a:gd name="connsiteY118" fmla="*/ 76373 h 1157500"/>
              <a:gd name="connsiteX119" fmla="*/ 9026654 w 12192000"/>
              <a:gd name="connsiteY119" fmla="*/ 93420 h 1157500"/>
              <a:gd name="connsiteX120" fmla="*/ 9088505 w 12192000"/>
              <a:gd name="connsiteY120" fmla="*/ 113002 h 1157500"/>
              <a:gd name="connsiteX121" fmla="*/ 9203241 w 12192000"/>
              <a:gd name="connsiteY121" fmla="*/ 111713 h 1157500"/>
              <a:gd name="connsiteX122" fmla="*/ 9415584 w 12192000"/>
              <a:gd name="connsiteY122" fmla="*/ 157156 h 1157500"/>
              <a:gd name="connsiteX123" fmla="*/ 9505102 w 12192000"/>
              <a:gd name="connsiteY123" fmla="*/ 141042 h 1157500"/>
              <a:gd name="connsiteX124" fmla="*/ 9643040 w 12192000"/>
              <a:gd name="connsiteY124" fmla="*/ 158233 h 1157500"/>
              <a:gd name="connsiteX125" fmla="*/ 9762999 w 12192000"/>
              <a:gd name="connsiteY125" fmla="*/ 162623 h 1157500"/>
              <a:gd name="connsiteX126" fmla="*/ 9776183 w 12192000"/>
              <a:gd name="connsiteY126" fmla="*/ 162191 h 1157500"/>
              <a:gd name="connsiteX127" fmla="*/ 9780532 w 12192000"/>
              <a:gd name="connsiteY127" fmla="*/ 155823 h 1157500"/>
              <a:gd name="connsiteX128" fmla="*/ 9824924 w 12192000"/>
              <a:gd name="connsiteY128" fmla="*/ 151647 h 1157500"/>
              <a:gd name="connsiteX129" fmla="*/ 9910588 w 12192000"/>
              <a:gd name="connsiteY129" fmla="*/ 154327 h 1157500"/>
              <a:gd name="connsiteX130" fmla="*/ 9924173 w 12192000"/>
              <a:gd name="connsiteY130" fmla="*/ 158591 h 1157500"/>
              <a:gd name="connsiteX131" fmla="*/ 10010969 w 12192000"/>
              <a:gd name="connsiteY131" fmla="*/ 155802 h 1157500"/>
              <a:gd name="connsiteX132" fmla="*/ 10070699 w 12192000"/>
              <a:gd name="connsiteY132" fmla="*/ 157854 h 1157500"/>
              <a:gd name="connsiteX133" fmla="*/ 10083825 w 12192000"/>
              <a:gd name="connsiteY133" fmla="*/ 162012 h 1157500"/>
              <a:gd name="connsiteX134" fmla="*/ 10097932 w 12192000"/>
              <a:gd name="connsiteY134" fmla="*/ 154728 h 1157500"/>
              <a:gd name="connsiteX135" fmla="*/ 10101779 w 12192000"/>
              <a:gd name="connsiteY135" fmla="*/ 149056 h 1157500"/>
              <a:gd name="connsiteX136" fmla="*/ 10149437 w 12192000"/>
              <a:gd name="connsiteY136" fmla="*/ 152166 h 1157500"/>
              <a:gd name="connsiteX137" fmla="*/ 10155104 w 12192000"/>
              <a:gd name="connsiteY137" fmla="*/ 151613 h 1157500"/>
              <a:gd name="connsiteX138" fmla="*/ 10250982 w 12192000"/>
              <a:gd name="connsiteY138" fmla="*/ 128642 h 1157500"/>
              <a:gd name="connsiteX139" fmla="*/ 10343301 w 12192000"/>
              <a:gd name="connsiteY139" fmla="*/ 90884 h 1157500"/>
              <a:gd name="connsiteX140" fmla="*/ 10366625 w 12192000"/>
              <a:gd name="connsiteY140" fmla="*/ 79428 h 1157500"/>
              <a:gd name="connsiteX141" fmla="*/ 10433505 w 12192000"/>
              <a:gd name="connsiteY141" fmla="*/ 65000 h 1157500"/>
              <a:gd name="connsiteX142" fmla="*/ 10547510 w 12192000"/>
              <a:gd name="connsiteY142" fmla="*/ 47246 h 1157500"/>
              <a:gd name="connsiteX143" fmla="*/ 10588150 w 12192000"/>
              <a:gd name="connsiteY143" fmla="*/ 32287 h 1157500"/>
              <a:gd name="connsiteX144" fmla="*/ 10589457 w 12192000"/>
              <a:gd name="connsiteY144" fmla="*/ 25296 h 1157500"/>
              <a:gd name="connsiteX145" fmla="*/ 10699976 w 12192000"/>
              <a:gd name="connsiteY145" fmla="*/ 43345 h 1157500"/>
              <a:gd name="connsiteX146" fmla="*/ 10812237 w 12192000"/>
              <a:gd name="connsiteY146" fmla="*/ 46327 h 1157500"/>
              <a:gd name="connsiteX147" fmla="*/ 10869837 w 12192000"/>
              <a:gd name="connsiteY147" fmla="*/ 65795 h 1157500"/>
              <a:gd name="connsiteX148" fmla="*/ 10881770 w 12192000"/>
              <a:gd name="connsiteY148" fmla="*/ 73672 h 1157500"/>
              <a:gd name="connsiteX149" fmla="*/ 10896899 w 12192000"/>
              <a:gd name="connsiteY149" fmla="*/ 70731 h 1157500"/>
              <a:gd name="connsiteX150" fmla="*/ 10901748 w 12192000"/>
              <a:gd name="connsiteY150" fmla="*/ 66352 h 1157500"/>
              <a:gd name="connsiteX151" fmla="*/ 10947419 w 12192000"/>
              <a:gd name="connsiteY151" fmla="*/ 83316 h 1157500"/>
              <a:gd name="connsiteX152" fmla="*/ 10953034 w 12192000"/>
              <a:gd name="connsiteY152" fmla="*/ 84438 h 1157500"/>
              <a:gd name="connsiteX153" fmla="*/ 10992070 w 12192000"/>
              <a:gd name="connsiteY153" fmla="*/ 88841 h 1157500"/>
              <a:gd name="connsiteX154" fmla="*/ 11112372 w 12192000"/>
              <a:gd name="connsiteY154" fmla="*/ 82247 h 1157500"/>
              <a:gd name="connsiteX155" fmla="*/ 11147719 w 12192000"/>
              <a:gd name="connsiteY155" fmla="*/ 80560 h 1157500"/>
              <a:gd name="connsiteX156" fmla="*/ 11172617 w 12192000"/>
              <a:gd name="connsiteY156" fmla="*/ 76265 h 1157500"/>
              <a:gd name="connsiteX157" fmla="*/ 11240397 w 12192000"/>
              <a:gd name="connsiteY157" fmla="*/ 81830 h 1157500"/>
              <a:gd name="connsiteX158" fmla="*/ 11270034 w 12192000"/>
              <a:gd name="connsiteY158" fmla="*/ 91947 h 1157500"/>
              <a:gd name="connsiteX159" fmla="*/ 11293091 w 12192000"/>
              <a:gd name="connsiteY159" fmla="*/ 92042 h 1157500"/>
              <a:gd name="connsiteX160" fmla="*/ 11310949 w 12192000"/>
              <a:gd name="connsiteY160" fmla="*/ 97842 h 1157500"/>
              <a:gd name="connsiteX161" fmla="*/ 11345279 w 12192000"/>
              <a:gd name="connsiteY161" fmla="*/ 95451 h 1157500"/>
              <a:gd name="connsiteX162" fmla="*/ 11354597 w 12192000"/>
              <a:gd name="connsiteY162" fmla="*/ 97953 h 1157500"/>
              <a:gd name="connsiteX163" fmla="*/ 11367725 w 12192000"/>
              <a:gd name="connsiteY163" fmla="*/ 97999 h 1157500"/>
              <a:gd name="connsiteX164" fmla="*/ 11399832 w 12192000"/>
              <a:gd name="connsiteY164" fmla="*/ 110616 h 1157500"/>
              <a:gd name="connsiteX165" fmla="*/ 11487595 w 12192000"/>
              <a:gd name="connsiteY165" fmla="*/ 152322 h 1157500"/>
              <a:gd name="connsiteX166" fmla="*/ 11590850 w 12192000"/>
              <a:gd name="connsiteY166" fmla="*/ 238552 h 1157500"/>
              <a:gd name="connsiteX167" fmla="*/ 11736204 w 12192000"/>
              <a:gd name="connsiteY167" fmla="*/ 277509 h 1157500"/>
              <a:gd name="connsiteX168" fmla="*/ 11760331 w 12192000"/>
              <a:gd name="connsiteY168" fmla="*/ 291936 h 1157500"/>
              <a:gd name="connsiteX169" fmla="*/ 11819139 w 12192000"/>
              <a:gd name="connsiteY169" fmla="*/ 304143 h 1157500"/>
              <a:gd name="connsiteX170" fmla="*/ 11821967 w 12192000"/>
              <a:gd name="connsiteY170" fmla="*/ 305790 h 1157500"/>
              <a:gd name="connsiteX171" fmla="*/ 11847125 w 12192000"/>
              <a:gd name="connsiteY171" fmla="*/ 297401 h 1157500"/>
              <a:gd name="connsiteX172" fmla="*/ 11980134 w 12192000"/>
              <a:gd name="connsiteY172" fmla="*/ 321911 h 1157500"/>
              <a:gd name="connsiteX173" fmla="*/ 12174576 w 12192000"/>
              <a:gd name="connsiteY173" fmla="*/ 376108 h 1157500"/>
              <a:gd name="connsiteX174" fmla="*/ 12192000 w 12192000"/>
              <a:gd name="connsiteY174" fmla="*/ 379233 h 1157500"/>
              <a:gd name="connsiteX175" fmla="*/ 12192000 w 12192000"/>
              <a:gd name="connsiteY175" fmla="*/ 1157500 h 1157500"/>
              <a:gd name="connsiteX176" fmla="*/ 0 w 12192000"/>
              <a:gd name="connsiteY176" fmla="*/ 1157500 h 1157500"/>
              <a:gd name="connsiteX177" fmla="*/ 0 w 12192000"/>
              <a:gd name="connsiteY177" fmla="*/ 483545 h 1157500"/>
              <a:gd name="connsiteX178" fmla="*/ 5331 w 12192000"/>
              <a:gd name="connsiteY178" fmla="*/ 482797 h 1157500"/>
              <a:gd name="connsiteX179" fmla="*/ 39902 w 12192000"/>
              <a:gd name="connsiteY179" fmla="*/ 472284 h 1157500"/>
              <a:gd name="connsiteX180" fmla="*/ 117880 w 12192000"/>
              <a:gd name="connsiteY180" fmla="*/ 420956 h 1157500"/>
              <a:gd name="connsiteX181" fmla="*/ 238140 w 12192000"/>
              <a:gd name="connsiteY181" fmla="*/ 379297 h 1157500"/>
              <a:gd name="connsiteX182" fmla="*/ 249589 w 12192000"/>
              <a:gd name="connsiteY182" fmla="*/ 379517 h 1157500"/>
              <a:gd name="connsiteX183" fmla="*/ 296963 w 12192000"/>
              <a:gd name="connsiteY183" fmla="*/ 356102 h 1157500"/>
              <a:gd name="connsiteX184" fmla="*/ 339235 w 12192000"/>
              <a:gd name="connsiteY184" fmla="*/ 324425 h 1157500"/>
              <a:gd name="connsiteX185" fmla="*/ 447152 w 12192000"/>
              <a:gd name="connsiteY185" fmla="*/ 327423 h 1157500"/>
              <a:gd name="connsiteX186" fmla="*/ 475247 w 12192000"/>
              <a:gd name="connsiteY186" fmla="*/ 336714 h 1157500"/>
              <a:gd name="connsiteX187" fmla="*/ 477967 w 12192000"/>
              <a:gd name="connsiteY187" fmla="*/ 337960 h 1157500"/>
              <a:gd name="connsiteX188" fmla="*/ 703732 w 12192000"/>
              <a:gd name="connsiteY188" fmla="*/ 316599 h 1157500"/>
              <a:gd name="connsiteX189" fmla="*/ 853391 w 12192000"/>
              <a:gd name="connsiteY189" fmla="*/ 303591 h 1157500"/>
              <a:gd name="connsiteX190" fmla="*/ 925332 w 12192000"/>
              <a:gd name="connsiteY190" fmla="*/ 298686 h 1157500"/>
              <a:gd name="connsiteX191" fmla="*/ 941286 w 12192000"/>
              <a:gd name="connsiteY191" fmla="*/ 288932 h 1157500"/>
              <a:gd name="connsiteX192" fmla="*/ 950845 w 12192000"/>
              <a:gd name="connsiteY192" fmla="*/ 286595 h 1157500"/>
              <a:gd name="connsiteX193" fmla="*/ 953292 w 12192000"/>
              <a:gd name="connsiteY193" fmla="*/ 280892 h 1157500"/>
              <a:gd name="connsiteX194" fmla="*/ 967499 w 12192000"/>
              <a:gd name="connsiteY194" fmla="*/ 273760 h 1157500"/>
              <a:gd name="connsiteX195" fmla="*/ 1069267 w 12192000"/>
              <a:gd name="connsiteY195" fmla="*/ 262766 h 1157500"/>
              <a:gd name="connsiteX196" fmla="*/ 1138407 w 12192000"/>
              <a:gd name="connsiteY196" fmla="*/ 246567 h 1157500"/>
              <a:gd name="connsiteX197" fmla="*/ 1164931 w 12192000"/>
              <a:gd name="connsiteY197" fmla="*/ 238622 h 1157500"/>
              <a:gd name="connsiteX198" fmla="*/ 1211622 w 12192000"/>
              <a:gd name="connsiteY198" fmla="*/ 220676 h 1157500"/>
              <a:gd name="connsiteX199" fmla="*/ 1274567 w 12192000"/>
              <a:gd name="connsiteY199" fmla="*/ 203380 h 1157500"/>
              <a:gd name="connsiteX200" fmla="*/ 1325029 w 12192000"/>
              <a:gd name="connsiteY200" fmla="*/ 207937 h 1157500"/>
              <a:gd name="connsiteX201" fmla="*/ 1356805 w 12192000"/>
              <a:gd name="connsiteY201" fmla="*/ 203622 h 1157500"/>
              <a:gd name="connsiteX202" fmla="*/ 1468752 w 12192000"/>
              <a:gd name="connsiteY202" fmla="*/ 214604 h 1157500"/>
              <a:gd name="connsiteX203" fmla="*/ 1650750 w 12192000"/>
              <a:gd name="connsiteY203" fmla="*/ 165090 h 1157500"/>
              <a:gd name="connsiteX204" fmla="*/ 1655056 w 12192000"/>
              <a:gd name="connsiteY204" fmla="*/ 172106 h 1157500"/>
              <a:gd name="connsiteX205" fmla="*/ 1683220 w 12192000"/>
              <a:gd name="connsiteY205" fmla="*/ 169652 h 1157500"/>
              <a:gd name="connsiteX206" fmla="*/ 1685599 w 12192000"/>
              <a:gd name="connsiteY206" fmla="*/ 165388 h 1157500"/>
              <a:gd name="connsiteX207" fmla="*/ 1735783 w 12192000"/>
              <a:gd name="connsiteY207" fmla="*/ 177400 h 1157500"/>
              <a:gd name="connsiteX208" fmla="*/ 1797102 w 12192000"/>
              <a:gd name="connsiteY208" fmla="*/ 182289 h 1157500"/>
              <a:gd name="connsiteX209" fmla="*/ 1845638 w 12192000"/>
              <a:gd name="connsiteY209" fmla="*/ 163774 h 1157500"/>
              <a:gd name="connsiteX210" fmla="*/ 1848980 w 12192000"/>
              <a:gd name="connsiteY210" fmla="*/ 167516 h 1157500"/>
              <a:gd name="connsiteX211" fmla="*/ 1880587 w 12192000"/>
              <a:gd name="connsiteY211" fmla="*/ 165506 h 1157500"/>
              <a:gd name="connsiteX212" fmla="*/ 1995803 w 12192000"/>
              <a:gd name="connsiteY212" fmla="*/ 131847 h 1157500"/>
              <a:gd name="connsiteX213" fmla="*/ 2057448 w 12192000"/>
              <a:gd name="connsiteY213" fmla="*/ 128650 h 1157500"/>
              <a:gd name="connsiteX214" fmla="*/ 2119088 w 12192000"/>
              <a:gd name="connsiteY214" fmla="*/ 113508 h 1157500"/>
              <a:gd name="connsiteX215" fmla="*/ 2138831 w 12192000"/>
              <a:gd name="connsiteY215" fmla="*/ 116194 h 1157500"/>
              <a:gd name="connsiteX216" fmla="*/ 2214259 w 12192000"/>
              <a:gd name="connsiteY216" fmla="*/ 110542 h 1157500"/>
              <a:gd name="connsiteX217" fmla="*/ 2264911 w 12192000"/>
              <a:gd name="connsiteY217" fmla="*/ 101639 h 1157500"/>
              <a:gd name="connsiteX218" fmla="*/ 2454058 w 12192000"/>
              <a:gd name="connsiteY218" fmla="*/ 67266 h 1157500"/>
              <a:gd name="connsiteX219" fmla="*/ 2534188 w 12192000"/>
              <a:gd name="connsiteY219" fmla="*/ 63730 h 1157500"/>
              <a:gd name="connsiteX220" fmla="*/ 2616912 w 12192000"/>
              <a:gd name="connsiteY220" fmla="*/ 44757 h 1157500"/>
              <a:gd name="connsiteX221" fmla="*/ 2698592 w 12192000"/>
              <a:gd name="connsiteY221" fmla="*/ 35873 h 1157500"/>
              <a:gd name="connsiteX222" fmla="*/ 2891953 w 12192000"/>
              <a:gd name="connsiteY222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297029 w 12192000"/>
              <a:gd name="connsiteY46" fmla="*/ 217798 h 1157500"/>
              <a:gd name="connsiteX47" fmla="*/ 6352373 w 12192000"/>
              <a:gd name="connsiteY47" fmla="*/ 202729 h 1157500"/>
              <a:gd name="connsiteX48" fmla="*/ 6353759 w 12192000"/>
              <a:gd name="connsiteY48" fmla="*/ 202703 h 1157500"/>
              <a:gd name="connsiteX49" fmla="*/ 6363346 w 12192000"/>
              <a:gd name="connsiteY49" fmla="*/ 190268 h 1157500"/>
              <a:gd name="connsiteX50" fmla="*/ 6400681 w 12192000"/>
              <a:gd name="connsiteY50" fmla="*/ 197970 h 1157500"/>
              <a:gd name="connsiteX51" fmla="*/ 6402041 w 12192000"/>
              <a:gd name="connsiteY51" fmla="*/ 200641 h 1157500"/>
              <a:gd name="connsiteX52" fmla="*/ 6424912 w 12192000"/>
              <a:gd name="connsiteY52" fmla="*/ 198508 h 1157500"/>
              <a:gd name="connsiteX53" fmla="*/ 6502019 w 12192000"/>
              <a:gd name="connsiteY53" fmla="*/ 192356 h 1157500"/>
              <a:gd name="connsiteX54" fmla="*/ 6518229 w 12192000"/>
              <a:gd name="connsiteY54" fmla="*/ 191407 h 1157500"/>
              <a:gd name="connsiteX55" fmla="*/ 6519089 w 12192000"/>
              <a:gd name="connsiteY55" fmla="*/ 191842 h 1157500"/>
              <a:gd name="connsiteX56" fmla="*/ 6561047 w 12192000"/>
              <a:gd name="connsiteY56" fmla="*/ 175844 h 1157500"/>
              <a:gd name="connsiteX57" fmla="*/ 6595639 w 12192000"/>
              <a:gd name="connsiteY57" fmla="*/ 168164 h 1157500"/>
              <a:gd name="connsiteX58" fmla="*/ 6692265 w 12192000"/>
              <a:gd name="connsiteY58" fmla="*/ 164829 h 1157500"/>
              <a:gd name="connsiteX59" fmla="*/ 6697219 w 12192000"/>
              <a:gd name="connsiteY59" fmla="*/ 165301 h 1157500"/>
              <a:gd name="connsiteX60" fmla="*/ 6713656 w 12192000"/>
              <a:gd name="connsiteY60" fmla="*/ 153600 h 1157500"/>
              <a:gd name="connsiteX61" fmla="*/ 6714383 w 12192000"/>
              <a:gd name="connsiteY61" fmla="*/ 150425 h 1157500"/>
              <a:gd name="connsiteX62" fmla="*/ 6774793 w 12192000"/>
              <a:gd name="connsiteY62" fmla="*/ 159713 h 1157500"/>
              <a:gd name="connsiteX63" fmla="*/ 6782112 w 12192000"/>
              <a:gd name="connsiteY63" fmla="*/ 155255 h 1157500"/>
              <a:gd name="connsiteX64" fmla="*/ 6822392 w 12192000"/>
              <a:gd name="connsiteY64" fmla="*/ 168588 h 1157500"/>
              <a:gd name="connsiteX65" fmla="*/ 6842719 w 12192000"/>
              <a:gd name="connsiteY65" fmla="*/ 171593 h 1157500"/>
              <a:gd name="connsiteX66" fmla="*/ 6878958 w 12192000"/>
              <a:gd name="connsiteY66" fmla="*/ 180824 h 1157500"/>
              <a:gd name="connsiteX67" fmla="*/ 6881972 w 12192000"/>
              <a:gd name="connsiteY67" fmla="*/ 177845 h 1157500"/>
              <a:gd name="connsiteX68" fmla="*/ 6889133 w 12192000"/>
              <a:gd name="connsiteY68" fmla="*/ 181060 h 1157500"/>
              <a:gd name="connsiteX69" fmla="*/ 6894439 w 12192000"/>
              <a:gd name="connsiteY69" fmla="*/ 177642 h 1157500"/>
              <a:gd name="connsiteX70" fmla="*/ 6900419 w 12192000"/>
              <a:gd name="connsiteY70" fmla="*/ 178910 h 1157500"/>
              <a:gd name="connsiteX71" fmla="*/ 6963220 w 12192000"/>
              <a:gd name="connsiteY71" fmla="*/ 167304 h 1157500"/>
              <a:gd name="connsiteX72" fmla="*/ 6976706 w 12192000"/>
              <a:gd name="connsiteY72" fmla="*/ 170894 h 1157500"/>
              <a:gd name="connsiteX73" fmla="*/ 6987064 w 12192000"/>
              <a:gd name="connsiteY73" fmla="*/ 160402 h 1157500"/>
              <a:gd name="connsiteX74" fmla="*/ 7030230 w 12192000"/>
              <a:gd name="connsiteY74" fmla="*/ 159715 h 1157500"/>
              <a:gd name="connsiteX75" fmla="*/ 7045014 w 12192000"/>
              <a:gd name="connsiteY75" fmla="*/ 169101 h 1157500"/>
              <a:gd name="connsiteX76" fmla="*/ 7058714 w 12192000"/>
              <a:gd name="connsiteY76" fmla="*/ 175992 h 1157500"/>
              <a:gd name="connsiteX77" fmla="*/ 7060499 w 12192000"/>
              <a:gd name="connsiteY77" fmla="*/ 176063 h 1157500"/>
              <a:gd name="connsiteX78" fmla="*/ 7078430 w 12192000"/>
              <a:gd name="connsiteY78" fmla="*/ 176793 h 1157500"/>
              <a:gd name="connsiteX79" fmla="*/ 7176563 w 12192000"/>
              <a:gd name="connsiteY79" fmla="*/ 173244 h 1157500"/>
              <a:gd name="connsiteX80" fmla="*/ 7205529 w 12192000"/>
              <a:gd name="connsiteY80" fmla="*/ 181011 h 1157500"/>
              <a:gd name="connsiteX81" fmla="*/ 7310118 w 12192000"/>
              <a:gd name="connsiteY81" fmla="*/ 162605 h 1157500"/>
              <a:gd name="connsiteX82" fmla="*/ 7673859 w 12192000"/>
              <a:gd name="connsiteY82" fmla="*/ 150336 h 1157500"/>
              <a:gd name="connsiteX83" fmla="*/ 7692748 w 12192000"/>
              <a:gd name="connsiteY83" fmla="*/ 161537 h 1157500"/>
              <a:gd name="connsiteX84" fmla="*/ 7756672 w 12192000"/>
              <a:gd name="connsiteY84" fmla="*/ 157372 h 1157500"/>
              <a:gd name="connsiteX85" fmla="*/ 7974189 w 12192000"/>
              <a:gd name="connsiteY85" fmla="*/ 154819 h 1157500"/>
              <a:gd name="connsiteX86" fmla="*/ 8101969 w 12192000"/>
              <a:gd name="connsiteY86" fmla="*/ 144495 h 1157500"/>
              <a:gd name="connsiteX87" fmla="*/ 8106826 w 12192000"/>
              <a:gd name="connsiteY87" fmla="*/ 139853 h 1157500"/>
              <a:gd name="connsiteX88" fmla="*/ 8162058 w 12192000"/>
              <a:gd name="connsiteY88" fmla="*/ 96704 h 1157500"/>
              <a:gd name="connsiteX89" fmla="*/ 8184568 w 12192000"/>
              <a:gd name="connsiteY89" fmla="*/ 93990 h 1157500"/>
              <a:gd name="connsiteX90" fmla="*/ 8228227 w 12192000"/>
              <a:gd name="connsiteY90" fmla="*/ 105972 h 1157500"/>
              <a:gd name="connsiteX91" fmla="*/ 8237963 w 12192000"/>
              <a:gd name="connsiteY91" fmla="*/ 106996 h 1157500"/>
              <a:gd name="connsiteX92" fmla="*/ 8248358 w 12192000"/>
              <a:gd name="connsiteY92" fmla="*/ 106062 h 1157500"/>
              <a:gd name="connsiteX93" fmla="*/ 8249309 w 12192000"/>
              <a:gd name="connsiteY93" fmla="*/ 106698 h 1157500"/>
              <a:gd name="connsiteX94" fmla="*/ 8249997 w 12192000"/>
              <a:gd name="connsiteY94" fmla="*/ 105915 h 1157500"/>
              <a:gd name="connsiteX95" fmla="*/ 8272162 w 12192000"/>
              <a:gd name="connsiteY95" fmla="*/ 103924 h 1157500"/>
              <a:gd name="connsiteX96" fmla="*/ 8292349 w 12192000"/>
              <a:gd name="connsiteY96" fmla="*/ 97480 h 1157500"/>
              <a:gd name="connsiteX97" fmla="*/ 8292491 w 12192000"/>
              <a:gd name="connsiteY97" fmla="*/ 97503 h 1157500"/>
              <a:gd name="connsiteX98" fmla="*/ 8307239 w 12192000"/>
              <a:gd name="connsiteY98" fmla="*/ 94591 h 1157500"/>
              <a:gd name="connsiteX99" fmla="*/ 8339282 w 12192000"/>
              <a:gd name="connsiteY99" fmla="*/ 108942 h 1157500"/>
              <a:gd name="connsiteX100" fmla="*/ 8346156 w 12192000"/>
              <a:gd name="connsiteY100" fmla="*/ 111227 h 1157500"/>
              <a:gd name="connsiteX101" fmla="*/ 8346467 w 12192000"/>
              <a:gd name="connsiteY101" fmla="*/ 111024 h 1157500"/>
              <a:gd name="connsiteX102" fmla="*/ 8354069 w 12192000"/>
              <a:gd name="connsiteY102" fmla="*/ 112942 h 1157500"/>
              <a:gd name="connsiteX103" fmla="*/ 8358687 w 12192000"/>
              <a:gd name="connsiteY103" fmla="*/ 115393 h 1157500"/>
              <a:gd name="connsiteX104" fmla="*/ 8433385 w 12192000"/>
              <a:gd name="connsiteY104" fmla="*/ 99669 h 1157500"/>
              <a:gd name="connsiteX105" fmla="*/ 8533779 w 12192000"/>
              <a:gd name="connsiteY105" fmla="*/ 98374 h 1157500"/>
              <a:gd name="connsiteX106" fmla="*/ 8632833 w 12192000"/>
              <a:gd name="connsiteY106" fmla="*/ 100532 h 1157500"/>
              <a:gd name="connsiteX107" fmla="*/ 8668523 w 12192000"/>
              <a:gd name="connsiteY107" fmla="*/ 102979 h 1157500"/>
              <a:gd name="connsiteX108" fmla="*/ 8732893 w 12192000"/>
              <a:gd name="connsiteY108" fmla="*/ 99991 h 1157500"/>
              <a:gd name="connsiteX109" fmla="*/ 8764071 w 12192000"/>
              <a:gd name="connsiteY109" fmla="*/ 94587 h 1157500"/>
              <a:gd name="connsiteX110" fmla="*/ 8767004 w 12192000"/>
              <a:gd name="connsiteY110" fmla="*/ 91519 h 1157500"/>
              <a:gd name="connsiteX111" fmla="*/ 8772553 w 12192000"/>
              <a:gd name="connsiteY111" fmla="*/ 90314 h 1157500"/>
              <a:gd name="connsiteX112" fmla="*/ 8787201 w 12192000"/>
              <a:gd name="connsiteY112" fmla="*/ 92033 h 1157500"/>
              <a:gd name="connsiteX113" fmla="*/ 8792624 w 12192000"/>
              <a:gd name="connsiteY113" fmla="*/ 93503 h 1157500"/>
              <a:gd name="connsiteX114" fmla="*/ 8800741 w 12192000"/>
              <a:gd name="connsiteY114" fmla="*/ 93897 h 1157500"/>
              <a:gd name="connsiteX115" fmla="*/ 8800966 w 12192000"/>
              <a:gd name="connsiteY115" fmla="*/ 93645 h 1157500"/>
              <a:gd name="connsiteX116" fmla="*/ 8808513 w 12192000"/>
              <a:gd name="connsiteY116" fmla="*/ 94530 h 1157500"/>
              <a:gd name="connsiteX117" fmla="*/ 8845110 w 12192000"/>
              <a:gd name="connsiteY117" fmla="*/ 102179 h 1157500"/>
              <a:gd name="connsiteX118" fmla="*/ 8917529 w 12192000"/>
              <a:gd name="connsiteY118" fmla="*/ 76373 h 1157500"/>
              <a:gd name="connsiteX119" fmla="*/ 9026654 w 12192000"/>
              <a:gd name="connsiteY119" fmla="*/ 93420 h 1157500"/>
              <a:gd name="connsiteX120" fmla="*/ 9088505 w 12192000"/>
              <a:gd name="connsiteY120" fmla="*/ 113002 h 1157500"/>
              <a:gd name="connsiteX121" fmla="*/ 9203241 w 12192000"/>
              <a:gd name="connsiteY121" fmla="*/ 111713 h 1157500"/>
              <a:gd name="connsiteX122" fmla="*/ 9415584 w 12192000"/>
              <a:gd name="connsiteY122" fmla="*/ 157156 h 1157500"/>
              <a:gd name="connsiteX123" fmla="*/ 9505102 w 12192000"/>
              <a:gd name="connsiteY123" fmla="*/ 141042 h 1157500"/>
              <a:gd name="connsiteX124" fmla="*/ 9643040 w 12192000"/>
              <a:gd name="connsiteY124" fmla="*/ 158233 h 1157500"/>
              <a:gd name="connsiteX125" fmla="*/ 9762999 w 12192000"/>
              <a:gd name="connsiteY125" fmla="*/ 162623 h 1157500"/>
              <a:gd name="connsiteX126" fmla="*/ 9776183 w 12192000"/>
              <a:gd name="connsiteY126" fmla="*/ 162191 h 1157500"/>
              <a:gd name="connsiteX127" fmla="*/ 9780532 w 12192000"/>
              <a:gd name="connsiteY127" fmla="*/ 155823 h 1157500"/>
              <a:gd name="connsiteX128" fmla="*/ 9910588 w 12192000"/>
              <a:gd name="connsiteY128" fmla="*/ 154327 h 1157500"/>
              <a:gd name="connsiteX129" fmla="*/ 9924173 w 12192000"/>
              <a:gd name="connsiteY129" fmla="*/ 158591 h 1157500"/>
              <a:gd name="connsiteX130" fmla="*/ 10010969 w 12192000"/>
              <a:gd name="connsiteY130" fmla="*/ 155802 h 1157500"/>
              <a:gd name="connsiteX131" fmla="*/ 10070699 w 12192000"/>
              <a:gd name="connsiteY131" fmla="*/ 157854 h 1157500"/>
              <a:gd name="connsiteX132" fmla="*/ 10083825 w 12192000"/>
              <a:gd name="connsiteY132" fmla="*/ 162012 h 1157500"/>
              <a:gd name="connsiteX133" fmla="*/ 10097932 w 12192000"/>
              <a:gd name="connsiteY133" fmla="*/ 154728 h 1157500"/>
              <a:gd name="connsiteX134" fmla="*/ 10101779 w 12192000"/>
              <a:gd name="connsiteY134" fmla="*/ 149056 h 1157500"/>
              <a:gd name="connsiteX135" fmla="*/ 10149437 w 12192000"/>
              <a:gd name="connsiteY135" fmla="*/ 152166 h 1157500"/>
              <a:gd name="connsiteX136" fmla="*/ 10155104 w 12192000"/>
              <a:gd name="connsiteY136" fmla="*/ 151613 h 1157500"/>
              <a:gd name="connsiteX137" fmla="*/ 10250982 w 12192000"/>
              <a:gd name="connsiteY137" fmla="*/ 128642 h 1157500"/>
              <a:gd name="connsiteX138" fmla="*/ 10343301 w 12192000"/>
              <a:gd name="connsiteY138" fmla="*/ 90884 h 1157500"/>
              <a:gd name="connsiteX139" fmla="*/ 10366625 w 12192000"/>
              <a:gd name="connsiteY139" fmla="*/ 79428 h 1157500"/>
              <a:gd name="connsiteX140" fmla="*/ 10433505 w 12192000"/>
              <a:gd name="connsiteY140" fmla="*/ 65000 h 1157500"/>
              <a:gd name="connsiteX141" fmla="*/ 10547510 w 12192000"/>
              <a:gd name="connsiteY141" fmla="*/ 47246 h 1157500"/>
              <a:gd name="connsiteX142" fmla="*/ 10588150 w 12192000"/>
              <a:gd name="connsiteY142" fmla="*/ 32287 h 1157500"/>
              <a:gd name="connsiteX143" fmla="*/ 10589457 w 12192000"/>
              <a:gd name="connsiteY143" fmla="*/ 25296 h 1157500"/>
              <a:gd name="connsiteX144" fmla="*/ 10699976 w 12192000"/>
              <a:gd name="connsiteY144" fmla="*/ 43345 h 1157500"/>
              <a:gd name="connsiteX145" fmla="*/ 10812237 w 12192000"/>
              <a:gd name="connsiteY145" fmla="*/ 46327 h 1157500"/>
              <a:gd name="connsiteX146" fmla="*/ 10869837 w 12192000"/>
              <a:gd name="connsiteY146" fmla="*/ 65795 h 1157500"/>
              <a:gd name="connsiteX147" fmla="*/ 10881770 w 12192000"/>
              <a:gd name="connsiteY147" fmla="*/ 73672 h 1157500"/>
              <a:gd name="connsiteX148" fmla="*/ 10896899 w 12192000"/>
              <a:gd name="connsiteY148" fmla="*/ 70731 h 1157500"/>
              <a:gd name="connsiteX149" fmla="*/ 10901748 w 12192000"/>
              <a:gd name="connsiteY149" fmla="*/ 66352 h 1157500"/>
              <a:gd name="connsiteX150" fmla="*/ 10947419 w 12192000"/>
              <a:gd name="connsiteY150" fmla="*/ 83316 h 1157500"/>
              <a:gd name="connsiteX151" fmla="*/ 10953034 w 12192000"/>
              <a:gd name="connsiteY151" fmla="*/ 84438 h 1157500"/>
              <a:gd name="connsiteX152" fmla="*/ 10992070 w 12192000"/>
              <a:gd name="connsiteY152" fmla="*/ 88841 h 1157500"/>
              <a:gd name="connsiteX153" fmla="*/ 11112372 w 12192000"/>
              <a:gd name="connsiteY153" fmla="*/ 82247 h 1157500"/>
              <a:gd name="connsiteX154" fmla="*/ 11147719 w 12192000"/>
              <a:gd name="connsiteY154" fmla="*/ 80560 h 1157500"/>
              <a:gd name="connsiteX155" fmla="*/ 11172617 w 12192000"/>
              <a:gd name="connsiteY155" fmla="*/ 76265 h 1157500"/>
              <a:gd name="connsiteX156" fmla="*/ 11240397 w 12192000"/>
              <a:gd name="connsiteY156" fmla="*/ 81830 h 1157500"/>
              <a:gd name="connsiteX157" fmla="*/ 11270034 w 12192000"/>
              <a:gd name="connsiteY157" fmla="*/ 91947 h 1157500"/>
              <a:gd name="connsiteX158" fmla="*/ 11293091 w 12192000"/>
              <a:gd name="connsiteY158" fmla="*/ 92042 h 1157500"/>
              <a:gd name="connsiteX159" fmla="*/ 11310949 w 12192000"/>
              <a:gd name="connsiteY159" fmla="*/ 97842 h 1157500"/>
              <a:gd name="connsiteX160" fmla="*/ 11345279 w 12192000"/>
              <a:gd name="connsiteY160" fmla="*/ 95451 h 1157500"/>
              <a:gd name="connsiteX161" fmla="*/ 11354597 w 12192000"/>
              <a:gd name="connsiteY161" fmla="*/ 97953 h 1157500"/>
              <a:gd name="connsiteX162" fmla="*/ 11367725 w 12192000"/>
              <a:gd name="connsiteY162" fmla="*/ 97999 h 1157500"/>
              <a:gd name="connsiteX163" fmla="*/ 11399832 w 12192000"/>
              <a:gd name="connsiteY163" fmla="*/ 110616 h 1157500"/>
              <a:gd name="connsiteX164" fmla="*/ 11487595 w 12192000"/>
              <a:gd name="connsiteY164" fmla="*/ 152322 h 1157500"/>
              <a:gd name="connsiteX165" fmla="*/ 11590850 w 12192000"/>
              <a:gd name="connsiteY165" fmla="*/ 238552 h 1157500"/>
              <a:gd name="connsiteX166" fmla="*/ 11736204 w 12192000"/>
              <a:gd name="connsiteY166" fmla="*/ 277509 h 1157500"/>
              <a:gd name="connsiteX167" fmla="*/ 11760331 w 12192000"/>
              <a:gd name="connsiteY167" fmla="*/ 291936 h 1157500"/>
              <a:gd name="connsiteX168" fmla="*/ 11819139 w 12192000"/>
              <a:gd name="connsiteY168" fmla="*/ 304143 h 1157500"/>
              <a:gd name="connsiteX169" fmla="*/ 11821967 w 12192000"/>
              <a:gd name="connsiteY169" fmla="*/ 305790 h 1157500"/>
              <a:gd name="connsiteX170" fmla="*/ 11847125 w 12192000"/>
              <a:gd name="connsiteY170" fmla="*/ 297401 h 1157500"/>
              <a:gd name="connsiteX171" fmla="*/ 11980134 w 12192000"/>
              <a:gd name="connsiteY171" fmla="*/ 321911 h 1157500"/>
              <a:gd name="connsiteX172" fmla="*/ 12174576 w 12192000"/>
              <a:gd name="connsiteY172" fmla="*/ 376108 h 1157500"/>
              <a:gd name="connsiteX173" fmla="*/ 12192000 w 12192000"/>
              <a:gd name="connsiteY173" fmla="*/ 379233 h 1157500"/>
              <a:gd name="connsiteX174" fmla="*/ 12192000 w 12192000"/>
              <a:gd name="connsiteY174" fmla="*/ 1157500 h 1157500"/>
              <a:gd name="connsiteX175" fmla="*/ 0 w 12192000"/>
              <a:gd name="connsiteY175" fmla="*/ 1157500 h 1157500"/>
              <a:gd name="connsiteX176" fmla="*/ 0 w 12192000"/>
              <a:gd name="connsiteY176" fmla="*/ 483545 h 1157500"/>
              <a:gd name="connsiteX177" fmla="*/ 5331 w 12192000"/>
              <a:gd name="connsiteY177" fmla="*/ 482797 h 1157500"/>
              <a:gd name="connsiteX178" fmla="*/ 39902 w 12192000"/>
              <a:gd name="connsiteY178" fmla="*/ 472284 h 1157500"/>
              <a:gd name="connsiteX179" fmla="*/ 117880 w 12192000"/>
              <a:gd name="connsiteY179" fmla="*/ 420956 h 1157500"/>
              <a:gd name="connsiteX180" fmla="*/ 238140 w 12192000"/>
              <a:gd name="connsiteY180" fmla="*/ 379297 h 1157500"/>
              <a:gd name="connsiteX181" fmla="*/ 249589 w 12192000"/>
              <a:gd name="connsiteY181" fmla="*/ 379517 h 1157500"/>
              <a:gd name="connsiteX182" fmla="*/ 296963 w 12192000"/>
              <a:gd name="connsiteY182" fmla="*/ 356102 h 1157500"/>
              <a:gd name="connsiteX183" fmla="*/ 339235 w 12192000"/>
              <a:gd name="connsiteY183" fmla="*/ 324425 h 1157500"/>
              <a:gd name="connsiteX184" fmla="*/ 447152 w 12192000"/>
              <a:gd name="connsiteY184" fmla="*/ 327423 h 1157500"/>
              <a:gd name="connsiteX185" fmla="*/ 475247 w 12192000"/>
              <a:gd name="connsiteY185" fmla="*/ 336714 h 1157500"/>
              <a:gd name="connsiteX186" fmla="*/ 477967 w 12192000"/>
              <a:gd name="connsiteY186" fmla="*/ 337960 h 1157500"/>
              <a:gd name="connsiteX187" fmla="*/ 703732 w 12192000"/>
              <a:gd name="connsiteY187" fmla="*/ 316599 h 1157500"/>
              <a:gd name="connsiteX188" fmla="*/ 853391 w 12192000"/>
              <a:gd name="connsiteY188" fmla="*/ 303591 h 1157500"/>
              <a:gd name="connsiteX189" fmla="*/ 925332 w 12192000"/>
              <a:gd name="connsiteY189" fmla="*/ 298686 h 1157500"/>
              <a:gd name="connsiteX190" fmla="*/ 941286 w 12192000"/>
              <a:gd name="connsiteY190" fmla="*/ 288932 h 1157500"/>
              <a:gd name="connsiteX191" fmla="*/ 950845 w 12192000"/>
              <a:gd name="connsiteY191" fmla="*/ 286595 h 1157500"/>
              <a:gd name="connsiteX192" fmla="*/ 953292 w 12192000"/>
              <a:gd name="connsiteY192" fmla="*/ 280892 h 1157500"/>
              <a:gd name="connsiteX193" fmla="*/ 967499 w 12192000"/>
              <a:gd name="connsiteY193" fmla="*/ 273760 h 1157500"/>
              <a:gd name="connsiteX194" fmla="*/ 1069267 w 12192000"/>
              <a:gd name="connsiteY194" fmla="*/ 262766 h 1157500"/>
              <a:gd name="connsiteX195" fmla="*/ 1138407 w 12192000"/>
              <a:gd name="connsiteY195" fmla="*/ 246567 h 1157500"/>
              <a:gd name="connsiteX196" fmla="*/ 1164931 w 12192000"/>
              <a:gd name="connsiteY196" fmla="*/ 238622 h 1157500"/>
              <a:gd name="connsiteX197" fmla="*/ 1211622 w 12192000"/>
              <a:gd name="connsiteY197" fmla="*/ 220676 h 1157500"/>
              <a:gd name="connsiteX198" fmla="*/ 1274567 w 12192000"/>
              <a:gd name="connsiteY198" fmla="*/ 203380 h 1157500"/>
              <a:gd name="connsiteX199" fmla="*/ 1325029 w 12192000"/>
              <a:gd name="connsiteY199" fmla="*/ 207937 h 1157500"/>
              <a:gd name="connsiteX200" fmla="*/ 1356805 w 12192000"/>
              <a:gd name="connsiteY200" fmla="*/ 203622 h 1157500"/>
              <a:gd name="connsiteX201" fmla="*/ 1468752 w 12192000"/>
              <a:gd name="connsiteY201" fmla="*/ 214604 h 1157500"/>
              <a:gd name="connsiteX202" fmla="*/ 1650750 w 12192000"/>
              <a:gd name="connsiteY202" fmla="*/ 165090 h 1157500"/>
              <a:gd name="connsiteX203" fmla="*/ 1655056 w 12192000"/>
              <a:gd name="connsiteY203" fmla="*/ 172106 h 1157500"/>
              <a:gd name="connsiteX204" fmla="*/ 1683220 w 12192000"/>
              <a:gd name="connsiteY204" fmla="*/ 169652 h 1157500"/>
              <a:gd name="connsiteX205" fmla="*/ 1685599 w 12192000"/>
              <a:gd name="connsiteY205" fmla="*/ 165388 h 1157500"/>
              <a:gd name="connsiteX206" fmla="*/ 1735783 w 12192000"/>
              <a:gd name="connsiteY206" fmla="*/ 177400 h 1157500"/>
              <a:gd name="connsiteX207" fmla="*/ 1797102 w 12192000"/>
              <a:gd name="connsiteY207" fmla="*/ 182289 h 1157500"/>
              <a:gd name="connsiteX208" fmla="*/ 1845638 w 12192000"/>
              <a:gd name="connsiteY208" fmla="*/ 163774 h 1157500"/>
              <a:gd name="connsiteX209" fmla="*/ 1848980 w 12192000"/>
              <a:gd name="connsiteY209" fmla="*/ 167516 h 1157500"/>
              <a:gd name="connsiteX210" fmla="*/ 1880587 w 12192000"/>
              <a:gd name="connsiteY210" fmla="*/ 165506 h 1157500"/>
              <a:gd name="connsiteX211" fmla="*/ 1995803 w 12192000"/>
              <a:gd name="connsiteY211" fmla="*/ 131847 h 1157500"/>
              <a:gd name="connsiteX212" fmla="*/ 2057448 w 12192000"/>
              <a:gd name="connsiteY212" fmla="*/ 128650 h 1157500"/>
              <a:gd name="connsiteX213" fmla="*/ 2119088 w 12192000"/>
              <a:gd name="connsiteY213" fmla="*/ 113508 h 1157500"/>
              <a:gd name="connsiteX214" fmla="*/ 2138831 w 12192000"/>
              <a:gd name="connsiteY214" fmla="*/ 116194 h 1157500"/>
              <a:gd name="connsiteX215" fmla="*/ 2214259 w 12192000"/>
              <a:gd name="connsiteY215" fmla="*/ 110542 h 1157500"/>
              <a:gd name="connsiteX216" fmla="*/ 2264911 w 12192000"/>
              <a:gd name="connsiteY216" fmla="*/ 101639 h 1157500"/>
              <a:gd name="connsiteX217" fmla="*/ 2454058 w 12192000"/>
              <a:gd name="connsiteY217" fmla="*/ 67266 h 1157500"/>
              <a:gd name="connsiteX218" fmla="*/ 2534188 w 12192000"/>
              <a:gd name="connsiteY218" fmla="*/ 63730 h 1157500"/>
              <a:gd name="connsiteX219" fmla="*/ 2616912 w 12192000"/>
              <a:gd name="connsiteY219" fmla="*/ 44757 h 1157500"/>
              <a:gd name="connsiteX220" fmla="*/ 2698592 w 12192000"/>
              <a:gd name="connsiteY220" fmla="*/ 35873 h 1157500"/>
              <a:gd name="connsiteX221" fmla="*/ 2891953 w 12192000"/>
              <a:gd name="connsiteY221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297029 w 12192000"/>
              <a:gd name="connsiteY46" fmla="*/ 217798 h 1157500"/>
              <a:gd name="connsiteX47" fmla="*/ 6352373 w 12192000"/>
              <a:gd name="connsiteY47" fmla="*/ 202729 h 1157500"/>
              <a:gd name="connsiteX48" fmla="*/ 6353759 w 12192000"/>
              <a:gd name="connsiteY48" fmla="*/ 202703 h 1157500"/>
              <a:gd name="connsiteX49" fmla="*/ 6363346 w 12192000"/>
              <a:gd name="connsiteY49" fmla="*/ 190268 h 1157500"/>
              <a:gd name="connsiteX50" fmla="*/ 6400681 w 12192000"/>
              <a:gd name="connsiteY50" fmla="*/ 197970 h 1157500"/>
              <a:gd name="connsiteX51" fmla="*/ 6402041 w 12192000"/>
              <a:gd name="connsiteY51" fmla="*/ 200641 h 1157500"/>
              <a:gd name="connsiteX52" fmla="*/ 6424912 w 12192000"/>
              <a:gd name="connsiteY52" fmla="*/ 198508 h 1157500"/>
              <a:gd name="connsiteX53" fmla="*/ 6502019 w 12192000"/>
              <a:gd name="connsiteY53" fmla="*/ 192356 h 1157500"/>
              <a:gd name="connsiteX54" fmla="*/ 6518229 w 12192000"/>
              <a:gd name="connsiteY54" fmla="*/ 191407 h 1157500"/>
              <a:gd name="connsiteX55" fmla="*/ 6519089 w 12192000"/>
              <a:gd name="connsiteY55" fmla="*/ 191842 h 1157500"/>
              <a:gd name="connsiteX56" fmla="*/ 6561047 w 12192000"/>
              <a:gd name="connsiteY56" fmla="*/ 175844 h 1157500"/>
              <a:gd name="connsiteX57" fmla="*/ 6595639 w 12192000"/>
              <a:gd name="connsiteY57" fmla="*/ 168164 h 1157500"/>
              <a:gd name="connsiteX58" fmla="*/ 6692265 w 12192000"/>
              <a:gd name="connsiteY58" fmla="*/ 164829 h 1157500"/>
              <a:gd name="connsiteX59" fmla="*/ 6697219 w 12192000"/>
              <a:gd name="connsiteY59" fmla="*/ 165301 h 1157500"/>
              <a:gd name="connsiteX60" fmla="*/ 6713656 w 12192000"/>
              <a:gd name="connsiteY60" fmla="*/ 153600 h 1157500"/>
              <a:gd name="connsiteX61" fmla="*/ 6714383 w 12192000"/>
              <a:gd name="connsiteY61" fmla="*/ 150425 h 1157500"/>
              <a:gd name="connsiteX62" fmla="*/ 6774793 w 12192000"/>
              <a:gd name="connsiteY62" fmla="*/ 159713 h 1157500"/>
              <a:gd name="connsiteX63" fmla="*/ 6782112 w 12192000"/>
              <a:gd name="connsiteY63" fmla="*/ 155255 h 1157500"/>
              <a:gd name="connsiteX64" fmla="*/ 6822392 w 12192000"/>
              <a:gd name="connsiteY64" fmla="*/ 168588 h 1157500"/>
              <a:gd name="connsiteX65" fmla="*/ 6842719 w 12192000"/>
              <a:gd name="connsiteY65" fmla="*/ 171593 h 1157500"/>
              <a:gd name="connsiteX66" fmla="*/ 6878958 w 12192000"/>
              <a:gd name="connsiteY66" fmla="*/ 180824 h 1157500"/>
              <a:gd name="connsiteX67" fmla="*/ 6881972 w 12192000"/>
              <a:gd name="connsiteY67" fmla="*/ 177845 h 1157500"/>
              <a:gd name="connsiteX68" fmla="*/ 6889133 w 12192000"/>
              <a:gd name="connsiteY68" fmla="*/ 181060 h 1157500"/>
              <a:gd name="connsiteX69" fmla="*/ 6894439 w 12192000"/>
              <a:gd name="connsiteY69" fmla="*/ 177642 h 1157500"/>
              <a:gd name="connsiteX70" fmla="*/ 6900419 w 12192000"/>
              <a:gd name="connsiteY70" fmla="*/ 178910 h 1157500"/>
              <a:gd name="connsiteX71" fmla="*/ 6963220 w 12192000"/>
              <a:gd name="connsiteY71" fmla="*/ 167304 h 1157500"/>
              <a:gd name="connsiteX72" fmla="*/ 6976706 w 12192000"/>
              <a:gd name="connsiteY72" fmla="*/ 170894 h 1157500"/>
              <a:gd name="connsiteX73" fmla="*/ 6987064 w 12192000"/>
              <a:gd name="connsiteY73" fmla="*/ 160402 h 1157500"/>
              <a:gd name="connsiteX74" fmla="*/ 7030230 w 12192000"/>
              <a:gd name="connsiteY74" fmla="*/ 159715 h 1157500"/>
              <a:gd name="connsiteX75" fmla="*/ 7045014 w 12192000"/>
              <a:gd name="connsiteY75" fmla="*/ 169101 h 1157500"/>
              <a:gd name="connsiteX76" fmla="*/ 7058714 w 12192000"/>
              <a:gd name="connsiteY76" fmla="*/ 175992 h 1157500"/>
              <a:gd name="connsiteX77" fmla="*/ 7060499 w 12192000"/>
              <a:gd name="connsiteY77" fmla="*/ 176063 h 1157500"/>
              <a:gd name="connsiteX78" fmla="*/ 7078430 w 12192000"/>
              <a:gd name="connsiteY78" fmla="*/ 176793 h 1157500"/>
              <a:gd name="connsiteX79" fmla="*/ 7176563 w 12192000"/>
              <a:gd name="connsiteY79" fmla="*/ 173244 h 1157500"/>
              <a:gd name="connsiteX80" fmla="*/ 7205529 w 12192000"/>
              <a:gd name="connsiteY80" fmla="*/ 181011 h 1157500"/>
              <a:gd name="connsiteX81" fmla="*/ 7310118 w 12192000"/>
              <a:gd name="connsiteY81" fmla="*/ 162605 h 1157500"/>
              <a:gd name="connsiteX82" fmla="*/ 7673859 w 12192000"/>
              <a:gd name="connsiteY82" fmla="*/ 150336 h 1157500"/>
              <a:gd name="connsiteX83" fmla="*/ 7692748 w 12192000"/>
              <a:gd name="connsiteY83" fmla="*/ 161537 h 1157500"/>
              <a:gd name="connsiteX84" fmla="*/ 7756672 w 12192000"/>
              <a:gd name="connsiteY84" fmla="*/ 157372 h 1157500"/>
              <a:gd name="connsiteX85" fmla="*/ 7974189 w 12192000"/>
              <a:gd name="connsiteY85" fmla="*/ 154819 h 1157500"/>
              <a:gd name="connsiteX86" fmla="*/ 8101969 w 12192000"/>
              <a:gd name="connsiteY86" fmla="*/ 144495 h 1157500"/>
              <a:gd name="connsiteX87" fmla="*/ 8106826 w 12192000"/>
              <a:gd name="connsiteY87" fmla="*/ 139853 h 1157500"/>
              <a:gd name="connsiteX88" fmla="*/ 8162058 w 12192000"/>
              <a:gd name="connsiteY88" fmla="*/ 96704 h 1157500"/>
              <a:gd name="connsiteX89" fmla="*/ 8184568 w 12192000"/>
              <a:gd name="connsiteY89" fmla="*/ 93990 h 1157500"/>
              <a:gd name="connsiteX90" fmla="*/ 8228227 w 12192000"/>
              <a:gd name="connsiteY90" fmla="*/ 105972 h 1157500"/>
              <a:gd name="connsiteX91" fmla="*/ 8237963 w 12192000"/>
              <a:gd name="connsiteY91" fmla="*/ 106996 h 1157500"/>
              <a:gd name="connsiteX92" fmla="*/ 8248358 w 12192000"/>
              <a:gd name="connsiteY92" fmla="*/ 106062 h 1157500"/>
              <a:gd name="connsiteX93" fmla="*/ 8249309 w 12192000"/>
              <a:gd name="connsiteY93" fmla="*/ 106698 h 1157500"/>
              <a:gd name="connsiteX94" fmla="*/ 8249997 w 12192000"/>
              <a:gd name="connsiteY94" fmla="*/ 105915 h 1157500"/>
              <a:gd name="connsiteX95" fmla="*/ 8272162 w 12192000"/>
              <a:gd name="connsiteY95" fmla="*/ 103924 h 1157500"/>
              <a:gd name="connsiteX96" fmla="*/ 8292349 w 12192000"/>
              <a:gd name="connsiteY96" fmla="*/ 97480 h 1157500"/>
              <a:gd name="connsiteX97" fmla="*/ 8292491 w 12192000"/>
              <a:gd name="connsiteY97" fmla="*/ 97503 h 1157500"/>
              <a:gd name="connsiteX98" fmla="*/ 8307239 w 12192000"/>
              <a:gd name="connsiteY98" fmla="*/ 94591 h 1157500"/>
              <a:gd name="connsiteX99" fmla="*/ 8339282 w 12192000"/>
              <a:gd name="connsiteY99" fmla="*/ 108942 h 1157500"/>
              <a:gd name="connsiteX100" fmla="*/ 8346156 w 12192000"/>
              <a:gd name="connsiteY100" fmla="*/ 111227 h 1157500"/>
              <a:gd name="connsiteX101" fmla="*/ 8346467 w 12192000"/>
              <a:gd name="connsiteY101" fmla="*/ 111024 h 1157500"/>
              <a:gd name="connsiteX102" fmla="*/ 8354069 w 12192000"/>
              <a:gd name="connsiteY102" fmla="*/ 112942 h 1157500"/>
              <a:gd name="connsiteX103" fmla="*/ 8358687 w 12192000"/>
              <a:gd name="connsiteY103" fmla="*/ 115393 h 1157500"/>
              <a:gd name="connsiteX104" fmla="*/ 8433385 w 12192000"/>
              <a:gd name="connsiteY104" fmla="*/ 99669 h 1157500"/>
              <a:gd name="connsiteX105" fmla="*/ 8533779 w 12192000"/>
              <a:gd name="connsiteY105" fmla="*/ 98374 h 1157500"/>
              <a:gd name="connsiteX106" fmla="*/ 8632833 w 12192000"/>
              <a:gd name="connsiteY106" fmla="*/ 100532 h 1157500"/>
              <a:gd name="connsiteX107" fmla="*/ 8668523 w 12192000"/>
              <a:gd name="connsiteY107" fmla="*/ 102979 h 1157500"/>
              <a:gd name="connsiteX108" fmla="*/ 8732893 w 12192000"/>
              <a:gd name="connsiteY108" fmla="*/ 99991 h 1157500"/>
              <a:gd name="connsiteX109" fmla="*/ 8764071 w 12192000"/>
              <a:gd name="connsiteY109" fmla="*/ 94587 h 1157500"/>
              <a:gd name="connsiteX110" fmla="*/ 8767004 w 12192000"/>
              <a:gd name="connsiteY110" fmla="*/ 91519 h 1157500"/>
              <a:gd name="connsiteX111" fmla="*/ 8772553 w 12192000"/>
              <a:gd name="connsiteY111" fmla="*/ 90314 h 1157500"/>
              <a:gd name="connsiteX112" fmla="*/ 8787201 w 12192000"/>
              <a:gd name="connsiteY112" fmla="*/ 92033 h 1157500"/>
              <a:gd name="connsiteX113" fmla="*/ 8792624 w 12192000"/>
              <a:gd name="connsiteY113" fmla="*/ 93503 h 1157500"/>
              <a:gd name="connsiteX114" fmla="*/ 8800741 w 12192000"/>
              <a:gd name="connsiteY114" fmla="*/ 93897 h 1157500"/>
              <a:gd name="connsiteX115" fmla="*/ 8800966 w 12192000"/>
              <a:gd name="connsiteY115" fmla="*/ 93645 h 1157500"/>
              <a:gd name="connsiteX116" fmla="*/ 8808513 w 12192000"/>
              <a:gd name="connsiteY116" fmla="*/ 94530 h 1157500"/>
              <a:gd name="connsiteX117" fmla="*/ 8845110 w 12192000"/>
              <a:gd name="connsiteY117" fmla="*/ 102179 h 1157500"/>
              <a:gd name="connsiteX118" fmla="*/ 8917529 w 12192000"/>
              <a:gd name="connsiteY118" fmla="*/ 76373 h 1157500"/>
              <a:gd name="connsiteX119" fmla="*/ 9026654 w 12192000"/>
              <a:gd name="connsiteY119" fmla="*/ 93420 h 1157500"/>
              <a:gd name="connsiteX120" fmla="*/ 9088505 w 12192000"/>
              <a:gd name="connsiteY120" fmla="*/ 113002 h 1157500"/>
              <a:gd name="connsiteX121" fmla="*/ 9203241 w 12192000"/>
              <a:gd name="connsiteY121" fmla="*/ 111713 h 1157500"/>
              <a:gd name="connsiteX122" fmla="*/ 9415584 w 12192000"/>
              <a:gd name="connsiteY122" fmla="*/ 157156 h 1157500"/>
              <a:gd name="connsiteX123" fmla="*/ 9505102 w 12192000"/>
              <a:gd name="connsiteY123" fmla="*/ 141042 h 1157500"/>
              <a:gd name="connsiteX124" fmla="*/ 9643040 w 12192000"/>
              <a:gd name="connsiteY124" fmla="*/ 158233 h 1157500"/>
              <a:gd name="connsiteX125" fmla="*/ 9762999 w 12192000"/>
              <a:gd name="connsiteY125" fmla="*/ 162623 h 1157500"/>
              <a:gd name="connsiteX126" fmla="*/ 9776183 w 12192000"/>
              <a:gd name="connsiteY126" fmla="*/ 162191 h 1157500"/>
              <a:gd name="connsiteX127" fmla="*/ 9780532 w 12192000"/>
              <a:gd name="connsiteY127" fmla="*/ 155823 h 1157500"/>
              <a:gd name="connsiteX128" fmla="*/ 9910588 w 12192000"/>
              <a:gd name="connsiteY128" fmla="*/ 154327 h 1157500"/>
              <a:gd name="connsiteX129" fmla="*/ 9924173 w 12192000"/>
              <a:gd name="connsiteY129" fmla="*/ 158591 h 1157500"/>
              <a:gd name="connsiteX130" fmla="*/ 10010969 w 12192000"/>
              <a:gd name="connsiteY130" fmla="*/ 155802 h 1157500"/>
              <a:gd name="connsiteX131" fmla="*/ 10070699 w 12192000"/>
              <a:gd name="connsiteY131" fmla="*/ 157854 h 1157500"/>
              <a:gd name="connsiteX132" fmla="*/ 10083825 w 12192000"/>
              <a:gd name="connsiteY132" fmla="*/ 162012 h 1157500"/>
              <a:gd name="connsiteX133" fmla="*/ 10097932 w 12192000"/>
              <a:gd name="connsiteY133" fmla="*/ 154728 h 1157500"/>
              <a:gd name="connsiteX134" fmla="*/ 10101779 w 12192000"/>
              <a:gd name="connsiteY134" fmla="*/ 149056 h 1157500"/>
              <a:gd name="connsiteX135" fmla="*/ 10155104 w 12192000"/>
              <a:gd name="connsiteY135" fmla="*/ 151613 h 1157500"/>
              <a:gd name="connsiteX136" fmla="*/ 10250982 w 12192000"/>
              <a:gd name="connsiteY136" fmla="*/ 128642 h 1157500"/>
              <a:gd name="connsiteX137" fmla="*/ 10343301 w 12192000"/>
              <a:gd name="connsiteY137" fmla="*/ 90884 h 1157500"/>
              <a:gd name="connsiteX138" fmla="*/ 10366625 w 12192000"/>
              <a:gd name="connsiteY138" fmla="*/ 79428 h 1157500"/>
              <a:gd name="connsiteX139" fmla="*/ 10433505 w 12192000"/>
              <a:gd name="connsiteY139" fmla="*/ 65000 h 1157500"/>
              <a:gd name="connsiteX140" fmla="*/ 10547510 w 12192000"/>
              <a:gd name="connsiteY140" fmla="*/ 47246 h 1157500"/>
              <a:gd name="connsiteX141" fmla="*/ 10588150 w 12192000"/>
              <a:gd name="connsiteY141" fmla="*/ 32287 h 1157500"/>
              <a:gd name="connsiteX142" fmla="*/ 10589457 w 12192000"/>
              <a:gd name="connsiteY142" fmla="*/ 25296 h 1157500"/>
              <a:gd name="connsiteX143" fmla="*/ 10699976 w 12192000"/>
              <a:gd name="connsiteY143" fmla="*/ 43345 h 1157500"/>
              <a:gd name="connsiteX144" fmla="*/ 10812237 w 12192000"/>
              <a:gd name="connsiteY144" fmla="*/ 46327 h 1157500"/>
              <a:gd name="connsiteX145" fmla="*/ 10869837 w 12192000"/>
              <a:gd name="connsiteY145" fmla="*/ 65795 h 1157500"/>
              <a:gd name="connsiteX146" fmla="*/ 10881770 w 12192000"/>
              <a:gd name="connsiteY146" fmla="*/ 73672 h 1157500"/>
              <a:gd name="connsiteX147" fmla="*/ 10896899 w 12192000"/>
              <a:gd name="connsiteY147" fmla="*/ 70731 h 1157500"/>
              <a:gd name="connsiteX148" fmla="*/ 10901748 w 12192000"/>
              <a:gd name="connsiteY148" fmla="*/ 66352 h 1157500"/>
              <a:gd name="connsiteX149" fmla="*/ 10947419 w 12192000"/>
              <a:gd name="connsiteY149" fmla="*/ 83316 h 1157500"/>
              <a:gd name="connsiteX150" fmla="*/ 10953034 w 12192000"/>
              <a:gd name="connsiteY150" fmla="*/ 84438 h 1157500"/>
              <a:gd name="connsiteX151" fmla="*/ 10992070 w 12192000"/>
              <a:gd name="connsiteY151" fmla="*/ 88841 h 1157500"/>
              <a:gd name="connsiteX152" fmla="*/ 11112372 w 12192000"/>
              <a:gd name="connsiteY152" fmla="*/ 82247 h 1157500"/>
              <a:gd name="connsiteX153" fmla="*/ 11147719 w 12192000"/>
              <a:gd name="connsiteY153" fmla="*/ 80560 h 1157500"/>
              <a:gd name="connsiteX154" fmla="*/ 11172617 w 12192000"/>
              <a:gd name="connsiteY154" fmla="*/ 76265 h 1157500"/>
              <a:gd name="connsiteX155" fmla="*/ 11240397 w 12192000"/>
              <a:gd name="connsiteY155" fmla="*/ 81830 h 1157500"/>
              <a:gd name="connsiteX156" fmla="*/ 11270034 w 12192000"/>
              <a:gd name="connsiteY156" fmla="*/ 91947 h 1157500"/>
              <a:gd name="connsiteX157" fmla="*/ 11293091 w 12192000"/>
              <a:gd name="connsiteY157" fmla="*/ 92042 h 1157500"/>
              <a:gd name="connsiteX158" fmla="*/ 11310949 w 12192000"/>
              <a:gd name="connsiteY158" fmla="*/ 97842 h 1157500"/>
              <a:gd name="connsiteX159" fmla="*/ 11345279 w 12192000"/>
              <a:gd name="connsiteY159" fmla="*/ 95451 h 1157500"/>
              <a:gd name="connsiteX160" fmla="*/ 11354597 w 12192000"/>
              <a:gd name="connsiteY160" fmla="*/ 97953 h 1157500"/>
              <a:gd name="connsiteX161" fmla="*/ 11367725 w 12192000"/>
              <a:gd name="connsiteY161" fmla="*/ 97999 h 1157500"/>
              <a:gd name="connsiteX162" fmla="*/ 11399832 w 12192000"/>
              <a:gd name="connsiteY162" fmla="*/ 110616 h 1157500"/>
              <a:gd name="connsiteX163" fmla="*/ 11487595 w 12192000"/>
              <a:gd name="connsiteY163" fmla="*/ 152322 h 1157500"/>
              <a:gd name="connsiteX164" fmla="*/ 11590850 w 12192000"/>
              <a:gd name="connsiteY164" fmla="*/ 238552 h 1157500"/>
              <a:gd name="connsiteX165" fmla="*/ 11736204 w 12192000"/>
              <a:gd name="connsiteY165" fmla="*/ 277509 h 1157500"/>
              <a:gd name="connsiteX166" fmla="*/ 11760331 w 12192000"/>
              <a:gd name="connsiteY166" fmla="*/ 291936 h 1157500"/>
              <a:gd name="connsiteX167" fmla="*/ 11819139 w 12192000"/>
              <a:gd name="connsiteY167" fmla="*/ 304143 h 1157500"/>
              <a:gd name="connsiteX168" fmla="*/ 11821967 w 12192000"/>
              <a:gd name="connsiteY168" fmla="*/ 305790 h 1157500"/>
              <a:gd name="connsiteX169" fmla="*/ 11847125 w 12192000"/>
              <a:gd name="connsiteY169" fmla="*/ 297401 h 1157500"/>
              <a:gd name="connsiteX170" fmla="*/ 11980134 w 12192000"/>
              <a:gd name="connsiteY170" fmla="*/ 321911 h 1157500"/>
              <a:gd name="connsiteX171" fmla="*/ 12174576 w 12192000"/>
              <a:gd name="connsiteY171" fmla="*/ 376108 h 1157500"/>
              <a:gd name="connsiteX172" fmla="*/ 12192000 w 12192000"/>
              <a:gd name="connsiteY172" fmla="*/ 379233 h 1157500"/>
              <a:gd name="connsiteX173" fmla="*/ 12192000 w 12192000"/>
              <a:gd name="connsiteY173" fmla="*/ 1157500 h 1157500"/>
              <a:gd name="connsiteX174" fmla="*/ 0 w 12192000"/>
              <a:gd name="connsiteY174" fmla="*/ 1157500 h 1157500"/>
              <a:gd name="connsiteX175" fmla="*/ 0 w 12192000"/>
              <a:gd name="connsiteY175" fmla="*/ 483545 h 1157500"/>
              <a:gd name="connsiteX176" fmla="*/ 5331 w 12192000"/>
              <a:gd name="connsiteY176" fmla="*/ 482797 h 1157500"/>
              <a:gd name="connsiteX177" fmla="*/ 39902 w 12192000"/>
              <a:gd name="connsiteY177" fmla="*/ 472284 h 1157500"/>
              <a:gd name="connsiteX178" fmla="*/ 117880 w 12192000"/>
              <a:gd name="connsiteY178" fmla="*/ 420956 h 1157500"/>
              <a:gd name="connsiteX179" fmla="*/ 238140 w 12192000"/>
              <a:gd name="connsiteY179" fmla="*/ 379297 h 1157500"/>
              <a:gd name="connsiteX180" fmla="*/ 249589 w 12192000"/>
              <a:gd name="connsiteY180" fmla="*/ 379517 h 1157500"/>
              <a:gd name="connsiteX181" fmla="*/ 296963 w 12192000"/>
              <a:gd name="connsiteY181" fmla="*/ 356102 h 1157500"/>
              <a:gd name="connsiteX182" fmla="*/ 339235 w 12192000"/>
              <a:gd name="connsiteY182" fmla="*/ 324425 h 1157500"/>
              <a:gd name="connsiteX183" fmla="*/ 447152 w 12192000"/>
              <a:gd name="connsiteY183" fmla="*/ 327423 h 1157500"/>
              <a:gd name="connsiteX184" fmla="*/ 475247 w 12192000"/>
              <a:gd name="connsiteY184" fmla="*/ 336714 h 1157500"/>
              <a:gd name="connsiteX185" fmla="*/ 477967 w 12192000"/>
              <a:gd name="connsiteY185" fmla="*/ 337960 h 1157500"/>
              <a:gd name="connsiteX186" fmla="*/ 703732 w 12192000"/>
              <a:gd name="connsiteY186" fmla="*/ 316599 h 1157500"/>
              <a:gd name="connsiteX187" fmla="*/ 853391 w 12192000"/>
              <a:gd name="connsiteY187" fmla="*/ 303591 h 1157500"/>
              <a:gd name="connsiteX188" fmla="*/ 925332 w 12192000"/>
              <a:gd name="connsiteY188" fmla="*/ 298686 h 1157500"/>
              <a:gd name="connsiteX189" fmla="*/ 941286 w 12192000"/>
              <a:gd name="connsiteY189" fmla="*/ 288932 h 1157500"/>
              <a:gd name="connsiteX190" fmla="*/ 950845 w 12192000"/>
              <a:gd name="connsiteY190" fmla="*/ 286595 h 1157500"/>
              <a:gd name="connsiteX191" fmla="*/ 953292 w 12192000"/>
              <a:gd name="connsiteY191" fmla="*/ 280892 h 1157500"/>
              <a:gd name="connsiteX192" fmla="*/ 967499 w 12192000"/>
              <a:gd name="connsiteY192" fmla="*/ 273760 h 1157500"/>
              <a:gd name="connsiteX193" fmla="*/ 1069267 w 12192000"/>
              <a:gd name="connsiteY193" fmla="*/ 262766 h 1157500"/>
              <a:gd name="connsiteX194" fmla="*/ 1138407 w 12192000"/>
              <a:gd name="connsiteY194" fmla="*/ 246567 h 1157500"/>
              <a:gd name="connsiteX195" fmla="*/ 1164931 w 12192000"/>
              <a:gd name="connsiteY195" fmla="*/ 238622 h 1157500"/>
              <a:gd name="connsiteX196" fmla="*/ 1211622 w 12192000"/>
              <a:gd name="connsiteY196" fmla="*/ 220676 h 1157500"/>
              <a:gd name="connsiteX197" fmla="*/ 1274567 w 12192000"/>
              <a:gd name="connsiteY197" fmla="*/ 203380 h 1157500"/>
              <a:gd name="connsiteX198" fmla="*/ 1325029 w 12192000"/>
              <a:gd name="connsiteY198" fmla="*/ 207937 h 1157500"/>
              <a:gd name="connsiteX199" fmla="*/ 1356805 w 12192000"/>
              <a:gd name="connsiteY199" fmla="*/ 203622 h 1157500"/>
              <a:gd name="connsiteX200" fmla="*/ 1468752 w 12192000"/>
              <a:gd name="connsiteY200" fmla="*/ 214604 h 1157500"/>
              <a:gd name="connsiteX201" fmla="*/ 1650750 w 12192000"/>
              <a:gd name="connsiteY201" fmla="*/ 165090 h 1157500"/>
              <a:gd name="connsiteX202" fmla="*/ 1655056 w 12192000"/>
              <a:gd name="connsiteY202" fmla="*/ 172106 h 1157500"/>
              <a:gd name="connsiteX203" fmla="*/ 1683220 w 12192000"/>
              <a:gd name="connsiteY203" fmla="*/ 169652 h 1157500"/>
              <a:gd name="connsiteX204" fmla="*/ 1685599 w 12192000"/>
              <a:gd name="connsiteY204" fmla="*/ 165388 h 1157500"/>
              <a:gd name="connsiteX205" fmla="*/ 1735783 w 12192000"/>
              <a:gd name="connsiteY205" fmla="*/ 177400 h 1157500"/>
              <a:gd name="connsiteX206" fmla="*/ 1797102 w 12192000"/>
              <a:gd name="connsiteY206" fmla="*/ 182289 h 1157500"/>
              <a:gd name="connsiteX207" fmla="*/ 1845638 w 12192000"/>
              <a:gd name="connsiteY207" fmla="*/ 163774 h 1157500"/>
              <a:gd name="connsiteX208" fmla="*/ 1848980 w 12192000"/>
              <a:gd name="connsiteY208" fmla="*/ 167516 h 1157500"/>
              <a:gd name="connsiteX209" fmla="*/ 1880587 w 12192000"/>
              <a:gd name="connsiteY209" fmla="*/ 165506 h 1157500"/>
              <a:gd name="connsiteX210" fmla="*/ 1995803 w 12192000"/>
              <a:gd name="connsiteY210" fmla="*/ 131847 h 1157500"/>
              <a:gd name="connsiteX211" fmla="*/ 2057448 w 12192000"/>
              <a:gd name="connsiteY211" fmla="*/ 128650 h 1157500"/>
              <a:gd name="connsiteX212" fmla="*/ 2119088 w 12192000"/>
              <a:gd name="connsiteY212" fmla="*/ 113508 h 1157500"/>
              <a:gd name="connsiteX213" fmla="*/ 2138831 w 12192000"/>
              <a:gd name="connsiteY213" fmla="*/ 116194 h 1157500"/>
              <a:gd name="connsiteX214" fmla="*/ 2214259 w 12192000"/>
              <a:gd name="connsiteY214" fmla="*/ 110542 h 1157500"/>
              <a:gd name="connsiteX215" fmla="*/ 2264911 w 12192000"/>
              <a:gd name="connsiteY215" fmla="*/ 101639 h 1157500"/>
              <a:gd name="connsiteX216" fmla="*/ 2454058 w 12192000"/>
              <a:gd name="connsiteY216" fmla="*/ 67266 h 1157500"/>
              <a:gd name="connsiteX217" fmla="*/ 2534188 w 12192000"/>
              <a:gd name="connsiteY217" fmla="*/ 63730 h 1157500"/>
              <a:gd name="connsiteX218" fmla="*/ 2616912 w 12192000"/>
              <a:gd name="connsiteY218" fmla="*/ 44757 h 1157500"/>
              <a:gd name="connsiteX219" fmla="*/ 2698592 w 12192000"/>
              <a:gd name="connsiteY219" fmla="*/ 35873 h 1157500"/>
              <a:gd name="connsiteX220" fmla="*/ 2891953 w 12192000"/>
              <a:gd name="connsiteY220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297029 w 12192000"/>
              <a:gd name="connsiteY46" fmla="*/ 217798 h 1157500"/>
              <a:gd name="connsiteX47" fmla="*/ 6352373 w 12192000"/>
              <a:gd name="connsiteY47" fmla="*/ 202729 h 1157500"/>
              <a:gd name="connsiteX48" fmla="*/ 6353759 w 12192000"/>
              <a:gd name="connsiteY48" fmla="*/ 202703 h 1157500"/>
              <a:gd name="connsiteX49" fmla="*/ 6363346 w 12192000"/>
              <a:gd name="connsiteY49" fmla="*/ 190268 h 1157500"/>
              <a:gd name="connsiteX50" fmla="*/ 6400681 w 12192000"/>
              <a:gd name="connsiteY50" fmla="*/ 197970 h 1157500"/>
              <a:gd name="connsiteX51" fmla="*/ 6402041 w 12192000"/>
              <a:gd name="connsiteY51" fmla="*/ 200641 h 1157500"/>
              <a:gd name="connsiteX52" fmla="*/ 6424912 w 12192000"/>
              <a:gd name="connsiteY52" fmla="*/ 198508 h 1157500"/>
              <a:gd name="connsiteX53" fmla="*/ 6502019 w 12192000"/>
              <a:gd name="connsiteY53" fmla="*/ 192356 h 1157500"/>
              <a:gd name="connsiteX54" fmla="*/ 6518229 w 12192000"/>
              <a:gd name="connsiteY54" fmla="*/ 191407 h 1157500"/>
              <a:gd name="connsiteX55" fmla="*/ 6519089 w 12192000"/>
              <a:gd name="connsiteY55" fmla="*/ 191842 h 1157500"/>
              <a:gd name="connsiteX56" fmla="*/ 6561047 w 12192000"/>
              <a:gd name="connsiteY56" fmla="*/ 175844 h 1157500"/>
              <a:gd name="connsiteX57" fmla="*/ 6595639 w 12192000"/>
              <a:gd name="connsiteY57" fmla="*/ 168164 h 1157500"/>
              <a:gd name="connsiteX58" fmla="*/ 6692265 w 12192000"/>
              <a:gd name="connsiteY58" fmla="*/ 164829 h 1157500"/>
              <a:gd name="connsiteX59" fmla="*/ 6697219 w 12192000"/>
              <a:gd name="connsiteY59" fmla="*/ 165301 h 1157500"/>
              <a:gd name="connsiteX60" fmla="*/ 6713656 w 12192000"/>
              <a:gd name="connsiteY60" fmla="*/ 153600 h 1157500"/>
              <a:gd name="connsiteX61" fmla="*/ 6714383 w 12192000"/>
              <a:gd name="connsiteY61" fmla="*/ 150425 h 1157500"/>
              <a:gd name="connsiteX62" fmla="*/ 6774793 w 12192000"/>
              <a:gd name="connsiteY62" fmla="*/ 159713 h 1157500"/>
              <a:gd name="connsiteX63" fmla="*/ 6782112 w 12192000"/>
              <a:gd name="connsiteY63" fmla="*/ 155255 h 1157500"/>
              <a:gd name="connsiteX64" fmla="*/ 6822392 w 12192000"/>
              <a:gd name="connsiteY64" fmla="*/ 168588 h 1157500"/>
              <a:gd name="connsiteX65" fmla="*/ 6842719 w 12192000"/>
              <a:gd name="connsiteY65" fmla="*/ 171593 h 1157500"/>
              <a:gd name="connsiteX66" fmla="*/ 6878958 w 12192000"/>
              <a:gd name="connsiteY66" fmla="*/ 180824 h 1157500"/>
              <a:gd name="connsiteX67" fmla="*/ 6881972 w 12192000"/>
              <a:gd name="connsiteY67" fmla="*/ 177845 h 1157500"/>
              <a:gd name="connsiteX68" fmla="*/ 6889133 w 12192000"/>
              <a:gd name="connsiteY68" fmla="*/ 181060 h 1157500"/>
              <a:gd name="connsiteX69" fmla="*/ 6894439 w 12192000"/>
              <a:gd name="connsiteY69" fmla="*/ 177642 h 1157500"/>
              <a:gd name="connsiteX70" fmla="*/ 6900419 w 12192000"/>
              <a:gd name="connsiteY70" fmla="*/ 178910 h 1157500"/>
              <a:gd name="connsiteX71" fmla="*/ 6963220 w 12192000"/>
              <a:gd name="connsiteY71" fmla="*/ 167304 h 1157500"/>
              <a:gd name="connsiteX72" fmla="*/ 6976706 w 12192000"/>
              <a:gd name="connsiteY72" fmla="*/ 170894 h 1157500"/>
              <a:gd name="connsiteX73" fmla="*/ 6987064 w 12192000"/>
              <a:gd name="connsiteY73" fmla="*/ 160402 h 1157500"/>
              <a:gd name="connsiteX74" fmla="*/ 7030230 w 12192000"/>
              <a:gd name="connsiteY74" fmla="*/ 159715 h 1157500"/>
              <a:gd name="connsiteX75" fmla="*/ 7045014 w 12192000"/>
              <a:gd name="connsiteY75" fmla="*/ 169101 h 1157500"/>
              <a:gd name="connsiteX76" fmla="*/ 7058714 w 12192000"/>
              <a:gd name="connsiteY76" fmla="*/ 175992 h 1157500"/>
              <a:gd name="connsiteX77" fmla="*/ 7060499 w 12192000"/>
              <a:gd name="connsiteY77" fmla="*/ 176063 h 1157500"/>
              <a:gd name="connsiteX78" fmla="*/ 7078430 w 12192000"/>
              <a:gd name="connsiteY78" fmla="*/ 176793 h 1157500"/>
              <a:gd name="connsiteX79" fmla="*/ 7176563 w 12192000"/>
              <a:gd name="connsiteY79" fmla="*/ 173244 h 1157500"/>
              <a:gd name="connsiteX80" fmla="*/ 7205529 w 12192000"/>
              <a:gd name="connsiteY80" fmla="*/ 181011 h 1157500"/>
              <a:gd name="connsiteX81" fmla="*/ 7310118 w 12192000"/>
              <a:gd name="connsiteY81" fmla="*/ 162605 h 1157500"/>
              <a:gd name="connsiteX82" fmla="*/ 7673859 w 12192000"/>
              <a:gd name="connsiteY82" fmla="*/ 150336 h 1157500"/>
              <a:gd name="connsiteX83" fmla="*/ 7692748 w 12192000"/>
              <a:gd name="connsiteY83" fmla="*/ 161537 h 1157500"/>
              <a:gd name="connsiteX84" fmla="*/ 7756672 w 12192000"/>
              <a:gd name="connsiteY84" fmla="*/ 157372 h 1157500"/>
              <a:gd name="connsiteX85" fmla="*/ 7974189 w 12192000"/>
              <a:gd name="connsiteY85" fmla="*/ 154819 h 1157500"/>
              <a:gd name="connsiteX86" fmla="*/ 8101969 w 12192000"/>
              <a:gd name="connsiteY86" fmla="*/ 144495 h 1157500"/>
              <a:gd name="connsiteX87" fmla="*/ 8106826 w 12192000"/>
              <a:gd name="connsiteY87" fmla="*/ 139853 h 1157500"/>
              <a:gd name="connsiteX88" fmla="*/ 8162058 w 12192000"/>
              <a:gd name="connsiteY88" fmla="*/ 96704 h 1157500"/>
              <a:gd name="connsiteX89" fmla="*/ 8184568 w 12192000"/>
              <a:gd name="connsiteY89" fmla="*/ 93990 h 1157500"/>
              <a:gd name="connsiteX90" fmla="*/ 8228227 w 12192000"/>
              <a:gd name="connsiteY90" fmla="*/ 105972 h 1157500"/>
              <a:gd name="connsiteX91" fmla="*/ 8237963 w 12192000"/>
              <a:gd name="connsiteY91" fmla="*/ 106996 h 1157500"/>
              <a:gd name="connsiteX92" fmla="*/ 8248358 w 12192000"/>
              <a:gd name="connsiteY92" fmla="*/ 106062 h 1157500"/>
              <a:gd name="connsiteX93" fmla="*/ 8249309 w 12192000"/>
              <a:gd name="connsiteY93" fmla="*/ 106698 h 1157500"/>
              <a:gd name="connsiteX94" fmla="*/ 8249997 w 12192000"/>
              <a:gd name="connsiteY94" fmla="*/ 105915 h 1157500"/>
              <a:gd name="connsiteX95" fmla="*/ 8272162 w 12192000"/>
              <a:gd name="connsiteY95" fmla="*/ 103924 h 1157500"/>
              <a:gd name="connsiteX96" fmla="*/ 8292349 w 12192000"/>
              <a:gd name="connsiteY96" fmla="*/ 97480 h 1157500"/>
              <a:gd name="connsiteX97" fmla="*/ 8292491 w 12192000"/>
              <a:gd name="connsiteY97" fmla="*/ 97503 h 1157500"/>
              <a:gd name="connsiteX98" fmla="*/ 8307239 w 12192000"/>
              <a:gd name="connsiteY98" fmla="*/ 94591 h 1157500"/>
              <a:gd name="connsiteX99" fmla="*/ 8339282 w 12192000"/>
              <a:gd name="connsiteY99" fmla="*/ 108942 h 1157500"/>
              <a:gd name="connsiteX100" fmla="*/ 8346156 w 12192000"/>
              <a:gd name="connsiteY100" fmla="*/ 111227 h 1157500"/>
              <a:gd name="connsiteX101" fmla="*/ 8346467 w 12192000"/>
              <a:gd name="connsiteY101" fmla="*/ 111024 h 1157500"/>
              <a:gd name="connsiteX102" fmla="*/ 8354069 w 12192000"/>
              <a:gd name="connsiteY102" fmla="*/ 112942 h 1157500"/>
              <a:gd name="connsiteX103" fmla="*/ 8358687 w 12192000"/>
              <a:gd name="connsiteY103" fmla="*/ 115393 h 1157500"/>
              <a:gd name="connsiteX104" fmla="*/ 8433385 w 12192000"/>
              <a:gd name="connsiteY104" fmla="*/ 99669 h 1157500"/>
              <a:gd name="connsiteX105" fmla="*/ 8533779 w 12192000"/>
              <a:gd name="connsiteY105" fmla="*/ 98374 h 1157500"/>
              <a:gd name="connsiteX106" fmla="*/ 8632833 w 12192000"/>
              <a:gd name="connsiteY106" fmla="*/ 100532 h 1157500"/>
              <a:gd name="connsiteX107" fmla="*/ 8668523 w 12192000"/>
              <a:gd name="connsiteY107" fmla="*/ 102979 h 1157500"/>
              <a:gd name="connsiteX108" fmla="*/ 8732893 w 12192000"/>
              <a:gd name="connsiteY108" fmla="*/ 99991 h 1157500"/>
              <a:gd name="connsiteX109" fmla="*/ 8764071 w 12192000"/>
              <a:gd name="connsiteY109" fmla="*/ 94587 h 1157500"/>
              <a:gd name="connsiteX110" fmla="*/ 8767004 w 12192000"/>
              <a:gd name="connsiteY110" fmla="*/ 91519 h 1157500"/>
              <a:gd name="connsiteX111" fmla="*/ 8772553 w 12192000"/>
              <a:gd name="connsiteY111" fmla="*/ 90314 h 1157500"/>
              <a:gd name="connsiteX112" fmla="*/ 8787201 w 12192000"/>
              <a:gd name="connsiteY112" fmla="*/ 92033 h 1157500"/>
              <a:gd name="connsiteX113" fmla="*/ 8792624 w 12192000"/>
              <a:gd name="connsiteY113" fmla="*/ 93503 h 1157500"/>
              <a:gd name="connsiteX114" fmla="*/ 8800741 w 12192000"/>
              <a:gd name="connsiteY114" fmla="*/ 93897 h 1157500"/>
              <a:gd name="connsiteX115" fmla="*/ 8800966 w 12192000"/>
              <a:gd name="connsiteY115" fmla="*/ 93645 h 1157500"/>
              <a:gd name="connsiteX116" fmla="*/ 8808513 w 12192000"/>
              <a:gd name="connsiteY116" fmla="*/ 94530 h 1157500"/>
              <a:gd name="connsiteX117" fmla="*/ 8845110 w 12192000"/>
              <a:gd name="connsiteY117" fmla="*/ 102179 h 1157500"/>
              <a:gd name="connsiteX118" fmla="*/ 8917529 w 12192000"/>
              <a:gd name="connsiteY118" fmla="*/ 76373 h 1157500"/>
              <a:gd name="connsiteX119" fmla="*/ 9026654 w 12192000"/>
              <a:gd name="connsiteY119" fmla="*/ 93420 h 1157500"/>
              <a:gd name="connsiteX120" fmla="*/ 9088505 w 12192000"/>
              <a:gd name="connsiteY120" fmla="*/ 113002 h 1157500"/>
              <a:gd name="connsiteX121" fmla="*/ 9203241 w 12192000"/>
              <a:gd name="connsiteY121" fmla="*/ 111713 h 1157500"/>
              <a:gd name="connsiteX122" fmla="*/ 9415584 w 12192000"/>
              <a:gd name="connsiteY122" fmla="*/ 157156 h 1157500"/>
              <a:gd name="connsiteX123" fmla="*/ 9505102 w 12192000"/>
              <a:gd name="connsiteY123" fmla="*/ 141042 h 1157500"/>
              <a:gd name="connsiteX124" fmla="*/ 9643040 w 12192000"/>
              <a:gd name="connsiteY124" fmla="*/ 158233 h 1157500"/>
              <a:gd name="connsiteX125" fmla="*/ 9762999 w 12192000"/>
              <a:gd name="connsiteY125" fmla="*/ 162623 h 1157500"/>
              <a:gd name="connsiteX126" fmla="*/ 9776183 w 12192000"/>
              <a:gd name="connsiteY126" fmla="*/ 162191 h 1157500"/>
              <a:gd name="connsiteX127" fmla="*/ 9780532 w 12192000"/>
              <a:gd name="connsiteY127" fmla="*/ 155823 h 1157500"/>
              <a:gd name="connsiteX128" fmla="*/ 9910588 w 12192000"/>
              <a:gd name="connsiteY128" fmla="*/ 154327 h 1157500"/>
              <a:gd name="connsiteX129" fmla="*/ 9924173 w 12192000"/>
              <a:gd name="connsiteY129" fmla="*/ 158591 h 1157500"/>
              <a:gd name="connsiteX130" fmla="*/ 10010969 w 12192000"/>
              <a:gd name="connsiteY130" fmla="*/ 155802 h 1157500"/>
              <a:gd name="connsiteX131" fmla="*/ 10070699 w 12192000"/>
              <a:gd name="connsiteY131" fmla="*/ 157854 h 1157500"/>
              <a:gd name="connsiteX132" fmla="*/ 10083825 w 12192000"/>
              <a:gd name="connsiteY132" fmla="*/ 162012 h 1157500"/>
              <a:gd name="connsiteX133" fmla="*/ 10097932 w 12192000"/>
              <a:gd name="connsiteY133" fmla="*/ 154728 h 1157500"/>
              <a:gd name="connsiteX134" fmla="*/ 10155104 w 12192000"/>
              <a:gd name="connsiteY134" fmla="*/ 151613 h 1157500"/>
              <a:gd name="connsiteX135" fmla="*/ 10250982 w 12192000"/>
              <a:gd name="connsiteY135" fmla="*/ 128642 h 1157500"/>
              <a:gd name="connsiteX136" fmla="*/ 10343301 w 12192000"/>
              <a:gd name="connsiteY136" fmla="*/ 90884 h 1157500"/>
              <a:gd name="connsiteX137" fmla="*/ 10366625 w 12192000"/>
              <a:gd name="connsiteY137" fmla="*/ 79428 h 1157500"/>
              <a:gd name="connsiteX138" fmla="*/ 10433505 w 12192000"/>
              <a:gd name="connsiteY138" fmla="*/ 65000 h 1157500"/>
              <a:gd name="connsiteX139" fmla="*/ 10547510 w 12192000"/>
              <a:gd name="connsiteY139" fmla="*/ 47246 h 1157500"/>
              <a:gd name="connsiteX140" fmla="*/ 10588150 w 12192000"/>
              <a:gd name="connsiteY140" fmla="*/ 32287 h 1157500"/>
              <a:gd name="connsiteX141" fmla="*/ 10589457 w 12192000"/>
              <a:gd name="connsiteY141" fmla="*/ 25296 h 1157500"/>
              <a:gd name="connsiteX142" fmla="*/ 10699976 w 12192000"/>
              <a:gd name="connsiteY142" fmla="*/ 43345 h 1157500"/>
              <a:gd name="connsiteX143" fmla="*/ 10812237 w 12192000"/>
              <a:gd name="connsiteY143" fmla="*/ 46327 h 1157500"/>
              <a:gd name="connsiteX144" fmla="*/ 10869837 w 12192000"/>
              <a:gd name="connsiteY144" fmla="*/ 65795 h 1157500"/>
              <a:gd name="connsiteX145" fmla="*/ 10881770 w 12192000"/>
              <a:gd name="connsiteY145" fmla="*/ 73672 h 1157500"/>
              <a:gd name="connsiteX146" fmla="*/ 10896899 w 12192000"/>
              <a:gd name="connsiteY146" fmla="*/ 70731 h 1157500"/>
              <a:gd name="connsiteX147" fmla="*/ 10901748 w 12192000"/>
              <a:gd name="connsiteY147" fmla="*/ 66352 h 1157500"/>
              <a:gd name="connsiteX148" fmla="*/ 10947419 w 12192000"/>
              <a:gd name="connsiteY148" fmla="*/ 83316 h 1157500"/>
              <a:gd name="connsiteX149" fmla="*/ 10953034 w 12192000"/>
              <a:gd name="connsiteY149" fmla="*/ 84438 h 1157500"/>
              <a:gd name="connsiteX150" fmla="*/ 10992070 w 12192000"/>
              <a:gd name="connsiteY150" fmla="*/ 88841 h 1157500"/>
              <a:gd name="connsiteX151" fmla="*/ 11112372 w 12192000"/>
              <a:gd name="connsiteY151" fmla="*/ 82247 h 1157500"/>
              <a:gd name="connsiteX152" fmla="*/ 11147719 w 12192000"/>
              <a:gd name="connsiteY152" fmla="*/ 80560 h 1157500"/>
              <a:gd name="connsiteX153" fmla="*/ 11172617 w 12192000"/>
              <a:gd name="connsiteY153" fmla="*/ 76265 h 1157500"/>
              <a:gd name="connsiteX154" fmla="*/ 11240397 w 12192000"/>
              <a:gd name="connsiteY154" fmla="*/ 81830 h 1157500"/>
              <a:gd name="connsiteX155" fmla="*/ 11270034 w 12192000"/>
              <a:gd name="connsiteY155" fmla="*/ 91947 h 1157500"/>
              <a:gd name="connsiteX156" fmla="*/ 11293091 w 12192000"/>
              <a:gd name="connsiteY156" fmla="*/ 92042 h 1157500"/>
              <a:gd name="connsiteX157" fmla="*/ 11310949 w 12192000"/>
              <a:gd name="connsiteY157" fmla="*/ 97842 h 1157500"/>
              <a:gd name="connsiteX158" fmla="*/ 11345279 w 12192000"/>
              <a:gd name="connsiteY158" fmla="*/ 95451 h 1157500"/>
              <a:gd name="connsiteX159" fmla="*/ 11354597 w 12192000"/>
              <a:gd name="connsiteY159" fmla="*/ 97953 h 1157500"/>
              <a:gd name="connsiteX160" fmla="*/ 11367725 w 12192000"/>
              <a:gd name="connsiteY160" fmla="*/ 97999 h 1157500"/>
              <a:gd name="connsiteX161" fmla="*/ 11399832 w 12192000"/>
              <a:gd name="connsiteY161" fmla="*/ 110616 h 1157500"/>
              <a:gd name="connsiteX162" fmla="*/ 11487595 w 12192000"/>
              <a:gd name="connsiteY162" fmla="*/ 152322 h 1157500"/>
              <a:gd name="connsiteX163" fmla="*/ 11590850 w 12192000"/>
              <a:gd name="connsiteY163" fmla="*/ 238552 h 1157500"/>
              <a:gd name="connsiteX164" fmla="*/ 11736204 w 12192000"/>
              <a:gd name="connsiteY164" fmla="*/ 277509 h 1157500"/>
              <a:gd name="connsiteX165" fmla="*/ 11760331 w 12192000"/>
              <a:gd name="connsiteY165" fmla="*/ 291936 h 1157500"/>
              <a:gd name="connsiteX166" fmla="*/ 11819139 w 12192000"/>
              <a:gd name="connsiteY166" fmla="*/ 304143 h 1157500"/>
              <a:gd name="connsiteX167" fmla="*/ 11821967 w 12192000"/>
              <a:gd name="connsiteY167" fmla="*/ 305790 h 1157500"/>
              <a:gd name="connsiteX168" fmla="*/ 11847125 w 12192000"/>
              <a:gd name="connsiteY168" fmla="*/ 297401 h 1157500"/>
              <a:gd name="connsiteX169" fmla="*/ 11980134 w 12192000"/>
              <a:gd name="connsiteY169" fmla="*/ 321911 h 1157500"/>
              <a:gd name="connsiteX170" fmla="*/ 12174576 w 12192000"/>
              <a:gd name="connsiteY170" fmla="*/ 376108 h 1157500"/>
              <a:gd name="connsiteX171" fmla="*/ 12192000 w 12192000"/>
              <a:gd name="connsiteY171" fmla="*/ 379233 h 1157500"/>
              <a:gd name="connsiteX172" fmla="*/ 12192000 w 12192000"/>
              <a:gd name="connsiteY172" fmla="*/ 1157500 h 1157500"/>
              <a:gd name="connsiteX173" fmla="*/ 0 w 12192000"/>
              <a:gd name="connsiteY173" fmla="*/ 1157500 h 1157500"/>
              <a:gd name="connsiteX174" fmla="*/ 0 w 12192000"/>
              <a:gd name="connsiteY174" fmla="*/ 483545 h 1157500"/>
              <a:gd name="connsiteX175" fmla="*/ 5331 w 12192000"/>
              <a:gd name="connsiteY175" fmla="*/ 482797 h 1157500"/>
              <a:gd name="connsiteX176" fmla="*/ 39902 w 12192000"/>
              <a:gd name="connsiteY176" fmla="*/ 472284 h 1157500"/>
              <a:gd name="connsiteX177" fmla="*/ 117880 w 12192000"/>
              <a:gd name="connsiteY177" fmla="*/ 420956 h 1157500"/>
              <a:gd name="connsiteX178" fmla="*/ 238140 w 12192000"/>
              <a:gd name="connsiteY178" fmla="*/ 379297 h 1157500"/>
              <a:gd name="connsiteX179" fmla="*/ 249589 w 12192000"/>
              <a:gd name="connsiteY179" fmla="*/ 379517 h 1157500"/>
              <a:gd name="connsiteX180" fmla="*/ 296963 w 12192000"/>
              <a:gd name="connsiteY180" fmla="*/ 356102 h 1157500"/>
              <a:gd name="connsiteX181" fmla="*/ 339235 w 12192000"/>
              <a:gd name="connsiteY181" fmla="*/ 324425 h 1157500"/>
              <a:gd name="connsiteX182" fmla="*/ 447152 w 12192000"/>
              <a:gd name="connsiteY182" fmla="*/ 327423 h 1157500"/>
              <a:gd name="connsiteX183" fmla="*/ 475247 w 12192000"/>
              <a:gd name="connsiteY183" fmla="*/ 336714 h 1157500"/>
              <a:gd name="connsiteX184" fmla="*/ 477967 w 12192000"/>
              <a:gd name="connsiteY184" fmla="*/ 337960 h 1157500"/>
              <a:gd name="connsiteX185" fmla="*/ 703732 w 12192000"/>
              <a:gd name="connsiteY185" fmla="*/ 316599 h 1157500"/>
              <a:gd name="connsiteX186" fmla="*/ 853391 w 12192000"/>
              <a:gd name="connsiteY186" fmla="*/ 303591 h 1157500"/>
              <a:gd name="connsiteX187" fmla="*/ 925332 w 12192000"/>
              <a:gd name="connsiteY187" fmla="*/ 298686 h 1157500"/>
              <a:gd name="connsiteX188" fmla="*/ 941286 w 12192000"/>
              <a:gd name="connsiteY188" fmla="*/ 288932 h 1157500"/>
              <a:gd name="connsiteX189" fmla="*/ 950845 w 12192000"/>
              <a:gd name="connsiteY189" fmla="*/ 286595 h 1157500"/>
              <a:gd name="connsiteX190" fmla="*/ 953292 w 12192000"/>
              <a:gd name="connsiteY190" fmla="*/ 280892 h 1157500"/>
              <a:gd name="connsiteX191" fmla="*/ 967499 w 12192000"/>
              <a:gd name="connsiteY191" fmla="*/ 273760 h 1157500"/>
              <a:gd name="connsiteX192" fmla="*/ 1069267 w 12192000"/>
              <a:gd name="connsiteY192" fmla="*/ 262766 h 1157500"/>
              <a:gd name="connsiteX193" fmla="*/ 1138407 w 12192000"/>
              <a:gd name="connsiteY193" fmla="*/ 246567 h 1157500"/>
              <a:gd name="connsiteX194" fmla="*/ 1164931 w 12192000"/>
              <a:gd name="connsiteY194" fmla="*/ 238622 h 1157500"/>
              <a:gd name="connsiteX195" fmla="*/ 1211622 w 12192000"/>
              <a:gd name="connsiteY195" fmla="*/ 220676 h 1157500"/>
              <a:gd name="connsiteX196" fmla="*/ 1274567 w 12192000"/>
              <a:gd name="connsiteY196" fmla="*/ 203380 h 1157500"/>
              <a:gd name="connsiteX197" fmla="*/ 1325029 w 12192000"/>
              <a:gd name="connsiteY197" fmla="*/ 207937 h 1157500"/>
              <a:gd name="connsiteX198" fmla="*/ 1356805 w 12192000"/>
              <a:gd name="connsiteY198" fmla="*/ 203622 h 1157500"/>
              <a:gd name="connsiteX199" fmla="*/ 1468752 w 12192000"/>
              <a:gd name="connsiteY199" fmla="*/ 214604 h 1157500"/>
              <a:gd name="connsiteX200" fmla="*/ 1650750 w 12192000"/>
              <a:gd name="connsiteY200" fmla="*/ 165090 h 1157500"/>
              <a:gd name="connsiteX201" fmla="*/ 1655056 w 12192000"/>
              <a:gd name="connsiteY201" fmla="*/ 172106 h 1157500"/>
              <a:gd name="connsiteX202" fmla="*/ 1683220 w 12192000"/>
              <a:gd name="connsiteY202" fmla="*/ 169652 h 1157500"/>
              <a:gd name="connsiteX203" fmla="*/ 1685599 w 12192000"/>
              <a:gd name="connsiteY203" fmla="*/ 165388 h 1157500"/>
              <a:gd name="connsiteX204" fmla="*/ 1735783 w 12192000"/>
              <a:gd name="connsiteY204" fmla="*/ 177400 h 1157500"/>
              <a:gd name="connsiteX205" fmla="*/ 1797102 w 12192000"/>
              <a:gd name="connsiteY205" fmla="*/ 182289 h 1157500"/>
              <a:gd name="connsiteX206" fmla="*/ 1845638 w 12192000"/>
              <a:gd name="connsiteY206" fmla="*/ 163774 h 1157500"/>
              <a:gd name="connsiteX207" fmla="*/ 1848980 w 12192000"/>
              <a:gd name="connsiteY207" fmla="*/ 167516 h 1157500"/>
              <a:gd name="connsiteX208" fmla="*/ 1880587 w 12192000"/>
              <a:gd name="connsiteY208" fmla="*/ 165506 h 1157500"/>
              <a:gd name="connsiteX209" fmla="*/ 1995803 w 12192000"/>
              <a:gd name="connsiteY209" fmla="*/ 131847 h 1157500"/>
              <a:gd name="connsiteX210" fmla="*/ 2057448 w 12192000"/>
              <a:gd name="connsiteY210" fmla="*/ 128650 h 1157500"/>
              <a:gd name="connsiteX211" fmla="*/ 2119088 w 12192000"/>
              <a:gd name="connsiteY211" fmla="*/ 113508 h 1157500"/>
              <a:gd name="connsiteX212" fmla="*/ 2138831 w 12192000"/>
              <a:gd name="connsiteY212" fmla="*/ 116194 h 1157500"/>
              <a:gd name="connsiteX213" fmla="*/ 2214259 w 12192000"/>
              <a:gd name="connsiteY213" fmla="*/ 110542 h 1157500"/>
              <a:gd name="connsiteX214" fmla="*/ 2264911 w 12192000"/>
              <a:gd name="connsiteY214" fmla="*/ 101639 h 1157500"/>
              <a:gd name="connsiteX215" fmla="*/ 2454058 w 12192000"/>
              <a:gd name="connsiteY215" fmla="*/ 67266 h 1157500"/>
              <a:gd name="connsiteX216" fmla="*/ 2534188 w 12192000"/>
              <a:gd name="connsiteY216" fmla="*/ 63730 h 1157500"/>
              <a:gd name="connsiteX217" fmla="*/ 2616912 w 12192000"/>
              <a:gd name="connsiteY217" fmla="*/ 44757 h 1157500"/>
              <a:gd name="connsiteX218" fmla="*/ 2698592 w 12192000"/>
              <a:gd name="connsiteY218" fmla="*/ 35873 h 1157500"/>
              <a:gd name="connsiteX219" fmla="*/ 2891953 w 12192000"/>
              <a:gd name="connsiteY219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297029 w 12192000"/>
              <a:gd name="connsiteY46" fmla="*/ 217798 h 1157500"/>
              <a:gd name="connsiteX47" fmla="*/ 6352373 w 12192000"/>
              <a:gd name="connsiteY47" fmla="*/ 202729 h 1157500"/>
              <a:gd name="connsiteX48" fmla="*/ 6353759 w 12192000"/>
              <a:gd name="connsiteY48" fmla="*/ 202703 h 1157500"/>
              <a:gd name="connsiteX49" fmla="*/ 6363346 w 12192000"/>
              <a:gd name="connsiteY49" fmla="*/ 190268 h 1157500"/>
              <a:gd name="connsiteX50" fmla="*/ 6400681 w 12192000"/>
              <a:gd name="connsiteY50" fmla="*/ 197970 h 1157500"/>
              <a:gd name="connsiteX51" fmla="*/ 6402041 w 12192000"/>
              <a:gd name="connsiteY51" fmla="*/ 200641 h 1157500"/>
              <a:gd name="connsiteX52" fmla="*/ 6424912 w 12192000"/>
              <a:gd name="connsiteY52" fmla="*/ 198508 h 1157500"/>
              <a:gd name="connsiteX53" fmla="*/ 6502019 w 12192000"/>
              <a:gd name="connsiteY53" fmla="*/ 192356 h 1157500"/>
              <a:gd name="connsiteX54" fmla="*/ 6518229 w 12192000"/>
              <a:gd name="connsiteY54" fmla="*/ 191407 h 1157500"/>
              <a:gd name="connsiteX55" fmla="*/ 6519089 w 12192000"/>
              <a:gd name="connsiteY55" fmla="*/ 191842 h 1157500"/>
              <a:gd name="connsiteX56" fmla="*/ 6561047 w 12192000"/>
              <a:gd name="connsiteY56" fmla="*/ 175844 h 1157500"/>
              <a:gd name="connsiteX57" fmla="*/ 6595639 w 12192000"/>
              <a:gd name="connsiteY57" fmla="*/ 168164 h 1157500"/>
              <a:gd name="connsiteX58" fmla="*/ 6692265 w 12192000"/>
              <a:gd name="connsiteY58" fmla="*/ 164829 h 1157500"/>
              <a:gd name="connsiteX59" fmla="*/ 6697219 w 12192000"/>
              <a:gd name="connsiteY59" fmla="*/ 165301 h 1157500"/>
              <a:gd name="connsiteX60" fmla="*/ 6713656 w 12192000"/>
              <a:gd name="connsiteY60" fmla="*/ 153600 h 1157500"/>
              <a:gd name="connsiteX61" fmla="*/ 6714383 w 12192000"/>
              <a:gd name="connsiteY61" fmla="*/ 150425 h 1157500"/>
              <a:gd name="connsiteX62" fmla="*/ 6774793 w 12192000"/>
              <a:gd name="connsiteY62" fmla="*/ 159713 h 1157500"/>
              <a:gd name="connsiteX63" fmla="*/ 6782112 w 12192000"/>
              <a:gd name="connsiteY63" fmla="*/ 155255 h 1157500"/>
              <a:gd name="connsiteX64" fmla="*/ 6822392 w 12192000"/>
              <a:gd name="connsiteY64" fmla="*/ 168588 h 1157500"/>
              <a:gd name="connsiteX65" fmla="*/ 6842719 w 12192000"/>
              <a:gd name="connsiteY65" fmla="*/ 171593 h 1157500"/>
              <a:gd name="connsiteX66" fmla="*/ 6878958 w 12192000"/>
              <a:gd name="connsiteY66" fmla="*/ 180824 h 1157500"/>
              <a:gd name="connsiteX67" fmla="*/ 6881972 w 12192000"/>
              <a:gd name="connsiteY67" fmla="*/ 177845 h 1157500"/>
              <a:gd name="connsiteX68" fmla="*/ 6889133 w 12192000"/>
              <a:gd name="connsiteY68" fmla="*/ 181060 h 1157500"/>
              <a:gd name="connsiteX69" fmla="*/ 6894439 w 12192000"/>
              <a:gd name="connsiteY69" fmla="*/ 177642 h 1157500"/>
              <a:gd name="connsiteX70" fmla="*/ 6900419 w 12192000"/>
              <a:gd name="connsiteY70" fmla="*/ 178910 h 1157500"/>
              <a:gd name="connsiteX71" fmla="*/ 6963220 w 12192000"/>
              <a:gd name="connsiteY71" fmla="*/ 167304 h 1157500"/>
              <a:gd name="connsiteX72" fmla="*/ 6976706 w 12192000"/>
              <a:gd name="connsiteY72" fmla="*/ 170894 h 1157500"/>
              <a:gd name="connsiteX73" fmla="*/ 6987064 w 12192000"/>
              <a:gd name="connsiteY73" fmla="*/ 160402 h 1157500"/>
              <a:gd name="connsiteX74" fmla="*/ 7030230 w 12192000"/>
              <a:gd name="connsiteY74" fmla="*/ 159715 h 1157500"/>
              <a:gd name="connsiteX75" fmla="*/ 7045014 w 12192000"/>
              <a:gd name="connsiteY75" fmla="*/ 169101 h 1157500"/>
              <a:gd name="connsiteX76" fmla="*/ 7058714 w 12192000"/>
              <a:gd name="connsiteY76" fmla="*/ 175992 h 1157500"/>
              <a:gd name="connsiteX77" fmla="*/ 7060499 w 12192000"/>
              <a:gd name="connsiteY77" fmla="*/ 176063 h 1157500"/>
              <a:gd name="connsiteX78" fmla="*/ 7078430 w 12192000"/>
              <a:gd name="connsiteY78" fmla="*/ 176793 h 1157500"/>
              <a:gd name="connsiteX79" fmla="*/ 7176563 w 12192000"/>
              <a:gd name="connsiteY79" fmla="*/ 173244 h 1157500"/>
              <a:gd name="connsiteX80" fmla="*/ 7205529 w 12192000"/>
              <a:gd name="connsiteY80" fmla="*/ 181011 h 1157500"/>
              <a:gd name="connsiteX81" fmla="*/ 7310118 w 12192000"/>
              <a:gd name="connsiteY81" fmla="*/ 162605 h 1157500"/>
              <a:gd name="connsiteX82" fmla="*/ 7673859 w 12192000"/>
              <a:gd name="connsiteY82" fmla="*/ 150336 h 1157500"/>
              <a:gd name="connsiteX83" fmla="*/ 7692748 w 12192000"/>
              <a:gd name="connsiteY83" fmla="*/ 161537 h 1157500"/>
              <a:gd name="connsiteX84" fmla="*/ 7756672 w 12192000"/>
              <a:gd name="connsiteY84" fmla="*/ 157372 h 1157500"/>
              <a:gd name="connsiteX85" fmla="*/ 7974189 w 12192000"/>
              <a:gd name="connsiteY85" fmla="*/ 154819 h 1157500"/>
              <a:gd name="connsiteX86" fmla="*/ 8101969 w 12192000"/>
              <a:gd name="connsiteY86" fmla="*/ 144495 h 1157500"/>
              <a:gd name="connsiteX87" fmla="*/ 8106826 w 12192000"/>
              <a:gd name="connsiteY87" fmla="*/ 139853 h 1157500"/>
              <a:gd name="connsiteX88" fmla="*/ 8162058 w 12192000"/>
              <a:gd name="connsiteY88" fmla="*/ 96704 h 1157500"/>
              <a:gd name="connsiteX89" fmla="*/ 8184568 w 12192000"/>
              <a:gd name="connsiteY89" fmla="*/ 93990 h 1157500"/>
              <a:gd name="connsiteX90" fmla="*/ 8228227 w 12192000"/>
              <a:gd name="connsiteY90" fmla="*/ 105972 h 1157500"/>
              <a:gd name="connsiteX91" fmla="*/ 8237963 w 12192000"/>
              <a:gd name="connsiteY91" fmla="*/ 106996 h 1157500"/>
              <a:gd name="connsiteX92" fmla="*/ 8248358 w 12192000"/>
              <a:gd name="connsiteY92" fmla="*/ 106062 h 1157500"/>
              <a:gd name="connsiteX93" fmla="*/ 8249309 w 12192000"/>
              <a:gd name="connsiteY93" fmla="*/ 106698 h 1157500"/>
              <a:gd name="connsiteX94" fmla="*/ 8249997 w 12192000"/>
              <a:gd name="connsiteY94" fmla="*/ 105915 h 1157500"/>
              <a:gd name="connsiteX95" fmla="*/ 8272162 w 12192000"/>
              <a:gd name="connsiteY95" fmla="*/ 103924 h 1157500"/>
              <a:gd name="connsiteX96" fmla="*/ 8292349 w 12192000"/>
              <a:gd name="connsiteY96" fmla="*/ 97480 h 1157500"/>
              <a:gd name="connsiteX97" fmla="*/ 8292491 w 12192000"/>
              <a:gd name="connsiteY97" fmla="*/ 97503 h 1157500"/>
              <a:gd name="connsiteX98" fmla="*/ 8307239 w 12192000"/>
              <a:gd name="connsiteY98" fmla="*/ 94591 h 1157500"/>
              <a:gd name="connsiteX99" fmla="*/ 8339282 w 12192000"/>
              <a:gd name="connsiteY99" fmla="*/ 108942 h 1157500"/>
              <a:gd name="connsiteX100" fmla="*/ 8346156 w 12192000"/>
              <a:gd name="connsiteY100" fmla="*/ 111227 h 1157500"/>
              <a:gd name="connsiteX101" fmla="*/ 8346467 w 12192000"/>
              <a:gd name="connsiteY101" fmla="*/ 111024 h 1157500"/>
              <a:gd name="connsiteX102" fmla="*/ 8354069 w 12192000"/>
              <a:gd name="connsiteY102" fmla="*/ 112942 h 1157500"/>
              <a:gd name="connsiteX103" fmla="*/ 8358687 w 12192000"/>
              <a:gd name="connsiteY103" fmla="*/ 115393 h 1157500"/>
              <a:gd name="connsiteX104" fmla="*/ 8433385 w 12192000"/>
              <a:gd name="connsiteY104" fmla="*/ 99669 h 1157500"/>
              <a:gd name="connsiteX105" fmla="*/ 8533779 w 12192000"/>
              <a:gd name="connsiteY105" fmla="*/ 98374 h 1157500"/>
              <a:gd name="connsiteX106" fmla="*/ 8632833 w 12192000"/>
              <a:gd name="connsiteY106" fmla="*/ 100532 h 1157500"/>
              <a:gd name="connsiteX107" fmla="*/ 8668523 w 12192000"/>
              <a:gd name="connsiteY107" fmla="*/ 102979 h 1157500"/>
              <a:gd name="connsiteX108" fmla="*/ 8732893 w 12192000"/>
              <a:gd name="connsiteY108" fmla="*/ 99991 h 1157500"/>
              <a:gd name="connsiteX109" fmla="*/ 8764071 w 12192000"/>
              <a:gd name="connsiteY109" fmla="*/ 94587 h 1157500"/>
              <a:gd name="connsiteX110" fmla="*/ 8767004 w 12192000"/>
              <a:gd name="connsiteY110" fmla="*/ 91519 h 1157500"/>
              <a:gd name="connsiteX111" fmla="*/ 8772553 w 12192000"/>
              <a:gd name="connsiteY111" fmla="*/ 90314 h 1157500"/>
              <a:gd name="connsiteX112" fmla="*/ 8787201 w 12192000"/>
              <a:gd name="connsiteY112" fmla="*/ 92033 h 1157500"/>
              <a:gd name="connsiteX113" fmla="*/ 8792624 w 12192000"/>
              <a:gd name="connsiteY113" fmla="*/ 93503 h 1157500"/>
              <a:gd name="connsiteX114" fmla="*/ 8800741 w 12192000"/>
              <a:gd name="connsiteY114" fmla="*/ 93897 h 1157500"/>
              <a:gd name="connsiteX115" fmla="*/ 8800966 w 12192000"/>
              <a:gd name="connsiteY115" fmla="*/ 93645 h 1157500"/>
              <a:gd name="connsiteX116" fmla="*/ 8808513 w 12192000"/>
              <a:gd name="connsiteY116" fmla="*/ 94530 h 1157500"/>
              <a:gd name="connsiteX117" fmla="*/ 8845110 w 12192000"/>
              <a:gd name="connsiteY117" fmla="*/ 102179 h 1157500"/>
              <a:gd name="connsiteX118" fmla="*/ 8917529 w 12192000"/>
              <a:gd name="connsiteY118" fmla="*/ 76373 h 1157500"/>
              <a:gd name="connsiteX119" fmla="*/ 9026654 w 12192000"/>
              <a:gd name="connsiteY119" fmla="*/ 93420 h 1157500"/>
              <a:gd name="connsiteX120" fmla="*/ 9088505 w 12192000"/>
              <a:gd name="connsiteY120" fmla="*/ 113002 h 1157500"/>
              <a:gd name="connsiteX121" fmla="*/ 9203241 w 12192000"/>
              <a:gd name="connsiteY121" fmla="*/ 111713 h 1157500"/>
              <a:gd name="connsiteX122" fmla="*/ 9415584 w 12192000"/>
              <a:gd name="connsiteY122" fmla="*/ 157156 h 1157500"/>
              <a:gd name="connsiteX123" fmla="*/ 9505102 w 12192000"/>
              <a:gd name="connsiteY123" fmla="*/ 141042 h 1157500"/>
              <a:gd name="connsiteX124" fmla="*/ 9643040 w 12192000"/>
              <a:gd name="connsiteY124" fmla="*/ 158233 h 1157500"/>
              <a:gd name="connsiteX125" fmla="*/ 9762999 w 12192000"/>
              <a:gd name="connsiteY125" fmla="*/ 162623 h 1157500"/>
              <a:gd name="connsiteX126" fmla="*/ 9776183 w 12192000"/>
              <a:gd name="connsiteY126" fmla="*/ 162191 h 1157500"/>
              <a:gd name="connsiteX127" fmla="*/ 9780532 w 12192000"/>
              <a:gd name="connsiteY127" fmla="*/ 155823 h 1157500"/>
              <a:gd name="connsiteX128" fmla="*/ 9910588 w 12192000"/>
              <a:gd name="connsiteY128" fmla="*/ 154327 h 1157500"/>
              <a:gd name="connsiteX129" fmla="*/ 9924173 w 12192000"/>
              <a:gd name="connsiteY129" fmla="*/ 158591 h 1157500"/>
              <a:gd name="connsiteX130" fmla="*/ 10010969 w 12192000"/>
              <a:gd name="connsiteY130" fmla="*/ 155802 h 1157500"/>
              <a:gd name="connsiteX131" fmla="*/ 10070699 w 12192000"/>
              <a:gd name="connsiteY131" fmla="*/ 157854 h 1157500"/>
              <a:gd name="connsiteX132" fmla="*/ 10083825 w 12192000"/>
              <a:gd name="connsiteY132" fmla="*/ 162012 h 1157500"/>
              <a:gd name="connsiteX133" fmla="*/ 10155104 w 12192000"/>
              <a:gd name="connsiteY133" fmla="*/ 151613 h 1157500"/>
              <a:gd name="connsiteX134" fmla="*/ 10250982 w 12192000"/>
              <a:gd name="connsiteY134" fmla="*/ 128642 h 1157500"/>
              <a:gd name="connsiteX135" fmla="*/ 10343301 w 12192000"/>
              <a:gd name="connsiteY135" fmla="*/ 90884 h 1157500"/>
              <a:gd name="connsiteX136" fmla="*/ 10366625 w 12192000"/>
              <a:gd name="connsiteY136" fmla="*/ 79428 h 1157500"/>
              <a:gd name="connsiteX137" fmla="*/ 10433505 w 12192000"/>
              <a:gd name="connsiteY137" fmla="*/ 65000 h 1157500"/>
              <a:gd name="connsiteX138" fmla="*/ 10547510 w 12192000"/>
              <a:gd name="connsiteY138" fmla="*/ 47246 h 1157500"/>
              <a:gd name="connsiteX139" fmla="*/ 10588150 w 12192000"/>
              <a:gd name="connsiteY139" fmla="*/ 32287 h 1157500"/>
              <a:gd name="connsiteX140" fmla="*/ 10589457 w 12192000"/>
              <a:gd name="connsiteY140" fmla="*/ 25296 h 1157500"/>
              <a:gd name="connsiteX141" fmla="*/ 10699976 w 12192000"/>
              <a:gd name="connsiteY141" fmla="*/ 43345 h 1157500"/>
              <a:gd name="connsiteX142" fmla="*/ 10812237 w 12192000"/>
              <a:gd name="connsiteY142" fmla="*/ 46327 h 1157500"/>
              <a:gd name="connsiteX143" fmla="*/ 10869837 w 12192000"/>
              <a:gd name="connsiteY143" fmla="*/ 65795 h 1157500"/>
              <a:gd name="connsiteX144" fmla="*/ 10881770 w 12192000"/>
              <a:gd name="connsiteY144" fmla="*/ 73672 h 1157500"/>
              <a:gd name="connsiteX145" fmla="*/ 10896899 w 12192000"/>
              <a:gd name="connsiteY145" fmla="*/ 70731 h 1157500"/>
              <a:gd name="connsiteX146" fmla="*/ 10901748 w 12192000"/>
              <a:gd name="connsiteY146" fmla="*/ 66352 h 1157500"/>
              <a:gd name="connsiteX147" fmla="*/ 10947419 w 12192000"/>
              <a:gd name="connsiteY147" fmla="*/ 83316 h 1157500"/>
              <a:gd name="connsiteX148" fmla="*/ 10953034 w 12192000"/>
              <a:gd name="connsiteY148" fmla="*/ 84438 h 1157500"/>
              <a:gd name="connsiteX149" fmla="*/ 10992070 w 12192000"/>
              <a:gd name="connsiteY149" fmla="*/ 88841 h 1157500"/>
              <a:gd name="connsiteX150" fmla="*/ 11112372 w 12192000"/>
              <a:gd name="connsiteY150" fmla="*/ 82247 h 1157500"/>
              <a:gd name="connsiteX151" fmla="*/ 11147719 w 12192000"/>
              <a:gd name="connsiteY151" fmla="*/ 80560 h 1157500"/>
              <a:gd name="connsiteX152" fmla="*/ 11172617 w 12192000"/>
              <a:gd name="connsiteY152" fmla="*/ 76265 h 1157500"/>
              <a:gd name="connsiteX153" fmla="*/ 11240397 w 12192000"/>
              <a:gd name="connsiteY153" fmla="*/ 81830 h 1157500"/>
              <a:gd name="connsiteX154" fmla="*/ 11270034 w 12192000"/>
              <a:gd name="connsiteY154" fmla="*/ 91947 h 1157500"/>
              <a:gd name="connsiteX155" fmla="*/ 11293091 w 12192000"/>
              <a:gd name="connsiteY155" fmla="*/ 92042 h 1157500"/>
              <a:gd name="connsiteX156" fmla="*/ 11310949 w 12192000"/>
              <a:gd name="connsiteY156" fmla="*/ 97842 h 1157500"/>
              <a:gd name="connsiteX157" fmla="*/ 11345279 w 12192000"/>
              <a:gd name="connsiteY157" fmla="*/ 95451 h 1157500"/>
              <a:gd name="connsiteX158" fmla="*/ 11354597 w 12192000"/>
              <a:gd name="connsiteY158" fmla="*/ 97953 h 1157500"/>
              <a:gd name="connsiteX159" fmla="*/ 11367725 w 12192000"/>
              <a:gd name="connsiteY159" fmla="*/ 97999 h 1157500"/>
              <a:gd name="connsiteX160" fmla="*/ 11399832 w 12192000"/>
              <a:gd name="connsiteY160" fmla="*/ 110616 h 1157500"/>
              <a:gd name="connsiteX161" fmla="*/ 11487595 w 12192000"/>
              <a:gd name="connsiteY161" fmla="*/ 152322 h 1157500"/>
              <a:gd name="connsiteX162" fmla="*/ 11590850 w 12192000"/>
              <a:gd name="connsiteY162" fmla="*/ 238552 h 1157500"/>
              <a:gd name="connsiteX163" fmla="*/ 11736204 w 12192000"/>
              <a:gd name="connsiteY163" fmla="*/ 277509 h 1157500"/>
              <a:gd name="connsiteX164" fmla="*/ 11760331 w 12192000"/>
              <a:gd name="connsiteY164" fmla="*/ 291936 h 1157500"/>
              <a:gd name="connsiteX165" fmla="*/ 11819139 w 12192000"/>
              <a:gd name="connsiteY165" fmla="*/ 304143 h 1157500"/>
              <a:gd name="connsiteX166" fmla="*/ 11821967 w 12192000"/>
              <a:gd name="connsiteY166" fmla="*/ 305790 h 1157500"/>
              <a:gd name="connsiteX167" fmla="*/ 11847125 w 12192000"/>
              <a:gd name="connsiteY167" fmla="*/ 297401 h 1157500"/>
              <a:gd name="connsiteX168" fmla="*/ 11980134 w 12192000"/>
              <a:gd name="connsiteY168" fmla="*/ 321911 h 1157500"/>
              <a:gd name="connsiteX169" fmla="*/ 12174576 w 12192000"/>
              <a:gd name="connsiteY169" fmla="*/ 376108 h 1157500"/>
              <a:gd name="connsiteX170" fmla="*/ 12192000 w 12192000"/>
              <a:gd name="connsiteY170" fmla="*/ 379233 h 1157500"/>
              <a:gd name="connsiteX171" fmla="*/ 12192000 w 12192000"/>
              <a:gd name="connsiteY171" fmla="*/ 1157500 h 1157500"/>
              <a:gd name="connsiteX172" fmla="*/ 0 w 12192000"/>
              <a:gd name="connsiteY172" fmla="*/ 1157500 h 1157500"/>
              <a:gd name="connsiteX173" fmla="*/ 0 w 12192000"/>
              <a:gd name="connsiteY173" fmla="*/ 483545 h 1157500"/>
              <a:gd name="connsiteX174" fmla="*/ 5331 w 12192000"/>
              <a:gd name="connsiteY174" fmla="*/ 482797 h 1157500"/>
              <a:gd name="connsiteX175" fmla="*/ 39902 w 12192000"/>
              <a:gd name="connsiteY175" fmla="*/ 472284 h 1157500"/>
              <a:gd name="connsiteX176" fmla="*/ 117880 w 12192000"/>
              <a:gd name="connsiteY176" fmla="*/ 420956 h 1157500"/>
              <a:gd name="connsiteX177" fmla="*/ 238140 w 12192000"/>
              <a:gd name="connsiteY177" fmla="*/ 379297 h 1157500"/>
              <a:gd name="connsiteX178" fmla="*/ 249589 w 12192000"/>
              <a:gd name="connsiteY178" fmla="*/ 379517 h 1157500"/>
              <a:gd name="connsiteX179" fmla="*/ 296963 w 12192000"/>
              <a:gd name="connsiteY179" fmla="*/ 356102 h 1157500"/>
              <a:gd name="connsiteX180" fmla="*/ 339235 w 12192000"/>
              <a:gd name="connsiteY180" fmla="*/ 324425 h 1157500"/>
              <a:gd name="connsiteX181" fmla="*/ 447152 w 12192000"/>
              <a:gd name="connsiteY181" fmla="*/ 327423 h 1157500"/>
              <a:gd name="connsiteX182" fmla="*/ 475247 w 12192000"/>
              <a:gd name="connsiteY182" fmla="*/ 336714 h 1157500"/>
              <a:gd name="connsiteX183" fmla="*/ 477967 w 12192000"/>
              <a:gd name="connsiteY183" fmla="*/ 337960 h 1157500"/>
              <a:gd name="connsiteX184" fmla="*/ 703732 w 12192000"/>
              <a:gd name="connsiteY184" fmla="*/ 316599 h 1157500"/>
              <a:gd name="connsiteX185" fmla="*/ 853391 w 12192000"/>
              <a:gd name="connsiteY185" fmla="*/ 303591 h 1157500"/>
              <a:gd name="connsiteX186" fmla="*/ 925332 w 12192000"/>
              <a:gd name="connsiteY186" fmla="*/ 298686 h 1157500"/>
              <a:gd name="connsiteX187" fmla="*/ 941286 w 12192000"/>
              <a:gd name="connsiteY187" fmla="*/ 288932 h 1157500"/>
              <a:gd name="connsiteX188" fmla="*/ 950845 w 12192000"/>
              <a:gd name="connsiteY188" fmla="*/ 286595 h 1157500"/>
              <a:gd name="connsiteX189" fmla="*/ 953292 w 12192000"/>
              <a:gd name="connsiteY189" fmla="*/ 280892 h 1157500"/>
              <a:gd name="connsiteX190" fmla="*/ 967499 w 12192000"/>
              <a:gd name="connsiteY190" fmla="*/ 273760 h 1157500"/>
              <a:gd name="connsiteX191" fmla="*/ 1069267 w 12192000"/>
              <a:gd name="connsiteY191" fmla="*/ 262766 h 1157500"/>
              <a:gd name="connsiteX192" fmla="*/ 1138407 w 12192000"/>
              <a:gd name="connsiteY192" fmla="*/ 246567 h 1157500"/>
              <a:gd name="connsiteX193" fmla="*/ 1164931 w 12192000"/>
              <a:gd name="connsiteY193" fmla="*/ 238622 h 1157500"/>
              <a:gd name="connsiteX194" fmla="*/ 1211622 w 12192000"/>
              <a:gd name="connsiteY194" fmla="*/ 220676 h 1157500"/>
              <a:gd name="connsiteX195" fmla="*/ 1274567 w 12192000"/>
              <a:gd name="connsiteY195" fmla="*/ 203380 h 1157500"/>
              <a:gd name="connsiteX196" fmla="*/ 1325029 w 12192000"/>
              <a:gd name="connsiteY196" fmla="*/ 207937 h 1157500"/>
              <a:gd name="connsiteX197" fmla="*/ 1356805 w 12192000"/>
              <a:gd name="connsiteY197" fmla="*/ 203622 h 1157500"/>
              <a:gd name="connsiteX198" fmla="*/ 1468752 w 12192000"/>
              <a:gd name="connsiteY198" fmla="*/ 214604 h 1157500"/>
              <a:gd name="connsiteX199" fmla="*/ 1650750 w 12192000"/>
              <a:gd name="connsiteY199" fmla="*/ 165090 h 1157500"/>
              <a:gd name="connsiteX200" fmla="*/ 1655056 w 12192000"/>
              <a:gd name="connsiteY200" fmla="*/ 172106 h 1157500"/>
              <a:gd name="connsiteX201" fmla="*/ 1683220 w 12192000"/>
              <a:gd name="connsiteY201" fmla="*/ 169652 h 1157500"/>
              <a:gd name="connsiteX202" fmla="*/ 1685599 w 12192000"/>
              <a:gd name="connsiteY202" fmla="*/ 165388 h 1157500"/>
              <a:gd name="connsiteX203" fmla="*/ 1735783 w 12192000"/>
              <a:gd name="connsiteY203" fmla="*/ 177400 h 1157500"/>
              <a:gd name="connsiteX204" fmla="*/ 1797102 w 12192000"/>
              <a:gd name="connsiteY204" fmla="*/ 182289 h 1157500"/>
              <a:gd name="connsiteX205" fmla="*/ 1845638 w 12192000"/>
              <a:gd name="connsiteY205" fmla="*/ 163774 h 1157500"/>
              <a:gd name="connsiteX206" fmla="*/ 1848980 w 12192000"/>
              <a:gd name="connsiteY206" fmla="*/ 167516 h 1157500"/>
              <a:gd name="connsiteX207" fmla="*/ 1880587 w 12192000"/>
              <a:gd name="connsiteY207" fmla="*/ 165506 h 1157500"/>
              <a:gd name="connsiteX208" fmla="*/ 1995803 w 12192000"/>
              <a:gd name="connsiteY208" fmla="*/ 131847 h 1157500"/>
              <a:gd name="connsiteX209" fmla="*/ 2057448 w 12192000"/>
              <a:gd name="connsiteY209" fmla="*/ 128650 h 1157500"/>
              <a:gd name="connsiteX210" fmla="*/ 2119088 w 12192000"/>
              <a:gd name="connsiteY210" fmla="*/ 113508 h 1157500"/>
              <a:gd name="connsiteX211" fmla="*/ 2138831 w 12192000"/>
              <a:gd name="connsiteY211" fmla="*/ 116194 h 1157500"/>
              <a:gd name="connsiteX212" fmla="*/ 2214259 w 12192000"/>
              <a:gd name="connsiteY212" fmla="*/ 110542 h 1157500"/>
              <a:gd name="connsiteX213" fmla="*/ 2264911 w 12192000"/>
              <a:gd name="connsiteY213" fmla="*/ 101639 h 1157500"/>
              <a:gd name="connsiteX214" fmla="*/ 2454058 w 12192000"/>
              <a:gd name="connsiteY214" fmla="*/ 67266 h 1157500"/>
              <a:gd name="connsiteX215" fmla="*/ 2534188 w 12192000"/>
              <a:gd name="connsiteY215" fmla="*/ 63730 h 1157500"/>
              <a:gd name="connsiteX216" fmla="*/ 2616912 w 12192000"/>
              <a:gd name="connsiteY216" fmla="*/ 44757 h 1157500"/>
              <a:gd name="connsiteX217" fmla="*/ 2698592 w 12192000"/>
              <a:gd name="connsiteY217" fmla="*/ 35873 h 1157500"/>
              <a:gd name="connsiteX218" fmla="*/ 2891953 w 12192000"/>
              <a:gd name="connsiteY218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297029 w 12192000"/>
              <a:gd name="connsiteY46" fmla="*/ 217798 h 1157500"/>
              <a:gd name="connsiteX47" fmla="*/ 6352373 w 12192000"/>
              <a:gd name="connsiteY47" fmla="*/ 202729 h 1157500"/>
              <a:gd name="connsiteX48" fmla="*/ 6353759 w 12192000"/>
              <a:gd name="connsiteY48" fmla="*/ 202703 h 1157500"/>
              <a:gd name="connsiteX49" fmla="*/ 6363346 w 12192000"/>
              <a:gd name="connsiteY49" fmla="*/ 190268 h 1157500"/>
              <a:gd name="connsiteX50" fmla="*/ 6400681 w 12192000"/>
              <a:gd name="connsiteY50" fmla="*/ 197970 h 1157500"/>
              <a:gd name="connsiteX51" fmla="*/ 6402041 w 12192000"/>
              <a:gd name="connsiteY51" fmla="*/ 200641 h 1157500"/>
              <a:gd name="connsiteX52" fmla="*/ 6424912 w 12192000"/>
              <a:gd name="connsiteY52" fmla="*/ 198508 h 1157500"/>
              <a:gd name="connsiteX53" fmla="*/ 6502019 w 12192000"/>
              <a:gd name="connsiteY53" fmla="*/ 192356 h 1157500"/>
              <a:gd name="connsiteX54" fmla="*/ 6518229 w 12192000"/>
              <a:gd name="connsiteY54" fmla="*/ 191407 h 1157500"/>
              <a:gd name="connsiteX55" fmla="*/ 6519089 w 12192000"/>
              <a:gd name="connsiteY55" fmla="*/ 191842 h 1157500"/>
              <a:gd name="connsiteX56" fmla="*/ 6561047 w 12192000"/>
              <a:gd name="connsiteY56" fmla="*/ 175844 h 1157500"/>
              <a:gd name="connsiteX57" fmla="*/ 6595639 w 12192000"/>
              <a:gd name="connsiteY57" fmla="*/ 168164 h 1157500"/>
              <a:gd name="connsiteX58" fmla="*/ 6692265 w 12192000"/>
              <a:gd name="connsiteY58" fmla="*/ 164829 h 1157500"/>
              <a:gd name="connsiteX59" fmla="*/ 6697219 w 12192000"/>
              <a:gd name="connsiteY59" fmla="*/ 165301 h 1157500"/>
              <a:gd name="connsiteX60" fmla="*/ 6713656 w 12192000"/>
              <a:gd name="connsiteY60" fmla="*/ 153600 h 1157500"/>
              <a:gd name="connsiteX61" fmla="*/ 6714383 w 12192000"/>
              <a:gd name="connsiteY61" fmla="*/ 150425 h 1157500"/>
              <a:gd name="connsiteX62" fmla="*/ 6774793 w 12192000"/>
              <a:gd name="connsiteY62" fmla="*/ 159713 h 1157500"/>
              <a:gd name="connsiteX63" fmla="*/ 6782112 w 12192000"/>
              <a:gd name="connsiteY63" fmla="*/ 155255 h 1157500"/>
              <a:gd name="connsiteX64" fmla="*/ 6822392 w 12192000"/>
              <a:gd name="connsiteY64" fmla="*/ 168588 h 1157500"/>
              <a:gd name="connsiteX65" fmla="*/ 6842719 w 12192000"/>
              <a:gd name="connsiteY65" fmla="*/ 171593 h 1157500"/>
              <a:gd name="connsiteX66" fmla="*/ 6878958 w 12192000"/>
              <a:gd name="connsiteY66" fmla="*/ 180824 h 1157500"/>
              <a:gd name="connsiteX67" fmla="*/ 6881972 w 12192000"/>
              <a:gd name="connsiteY67" fmla="*/ 177845 h 1157500"/>
              <a:gd name="connsiteX68" fmla="*/ 6889133 w 12192000"/>
              <a:gd name="connsiteY68" fmla="*/ 181060 h 1157500"/>
              <a:gd name="connsiteX69" fmla="*/ 6894439 w 12192000"/>
              <a:gd name="connsiteY69" fmla="*/ 177642 h 1157500"/>
              <a:gd name="connsiteX70" fmla="*/ 6900419 w 12192000"/>
              <a:gd name="connsiteY70" fmla="*/ 178910 h 1157500"/>
              <a:gd name="connsiteX71" fmla="*/ 6963220 w 12192000"/>
              <a:gd name="connsiteY71" fmla="*/ 167304 h 1157500"/>
              <a:gd name="connsiteX72" fmla="*/ 6976706 w 12192000"/>
              <a:gd name="connsiteY72" fmla="*/ 170894 h 1157500"/>
              <a:gd name="connsiteX73" fmla="*/ 6987064 w 12192000"/>
              <a:gd name="connsiteY73" fmla="*/ 160402 h 1157500"/>
              <a:gd name="connsiteX74" fmla="*/ 7030230 w 12192000"/>
              <a:gd name="connsiteY74" fmla="*/ 159715 h 1157500"/>
              <a:gd name="connsiteX75" fmla="*/ 7045014 w 12192000"/>
              <a:gd name="connsiteY75" fmla="*/ 169101 h 1157500"/>
              <a:gd name="connsiteX76" fmla="*/ 7058714 w 12192000"/>
              <a:gd name="connsiteY76" fmla="*/ 175992 h 1157500"/>
              <a:gd name="connsiteX77" fmla="*/ 7060499 w 12192000"/>
              <a:gd name="connsiteY77" fmla="*/ 176063 h 1157500"/>
              <a:gd name="connsiteX78" fmla="*/ 7078430 w 12192000"/>
              <a:gd name="connsiteY78" fmla="*/ 176793 h 1157500"/>
              <a:gd name="connsiteX79" fmla="*/ 7176563 w 12192000"/>
              <a:gd name="connsiteY79" fmla="*/ 173244 h 1157500"/>
              <a:gd name="connsiteX80" fmla="*/ 7205529 w 12192000"/>
              <a:gd name="connsiteY80" fmla="*/ 181011 h 1157500"/>
              <a:gd name="connsiteX81" fmla="*/ 7310118 w 12192000"/>
              <a:gd name="connsiteY81" fmla="*/ 162605 h 1157500"/>
              <a:gd name="connsiteX82" fmla="*/ 7673859 w 12192000"/>
              <a:gd name="connsiteY82" fmla="*/ 150336 h 1157500"/>
              <a:gd name="connsiteX83" fmla="*/ 7692748 w 12192000"/>
              <a:gd name="connsiteY83" fmla="*/ 161537 h 1157500"/>
              <a:gd name="connsiteX84" fmla="*/ 7756672 w 12192000"/>
              <a:gd name="connsiteY84" fmla="*/ 157372 h 1157500"/>
              <a:gd name="connsiteX85" fmla="*/ 7974189 w 12192000"/>
              <a:gd name="connsiteY85" fmla="*/ 154819 h 1157500"/>
              <a:gd name="connsiteX86" fmla="*/ 8101969 w 12192000"/>
              <a:gd name="connsiteY86" fmla="*/ 144495 h 1157500"/>
              <a:gd name="connsiteX87" fmla="*/ 8106826 w 12192000"/>
              <a:gd name="connsiteY87" fmla="*/ 139853 h 1157500"/>
              <a:gd name="connsiteX88" fmla="*/ 8162058 w 12192000"/>
              <a:gd name="connsiteY88" fmla="*/ 96704 h 1157500"/>
              <a:gd name="connsiteX89" fmla="*/ 8184568 w 12192000"/>
              <a:gd name="connsiteY89" fmla="*/ 93990 h 1157500"/>
              <a:gd name="connsiteX90" fmla="*/ 8228227 w 12192000"/>
              <a:gd name="connsiteY90" fmla="*/ 105972 h 1157500"/>
              <a:gd name="connsiteX91" fmla="*/ 8237963 w 12192000"/>
              <a:gd name="connsiteY91" fmla="*/ 106996 h 1157500"/>
              <a:gd name="connsiteX92" fmla="*/ 8248358 w 12192000"/>
              <a:gd name="connsiteY92" fmla="*/ 106062 h 1157500"/>
              <a:gd name="connsiteX93" fmla="*/ 8249309 w 12192000"/>
              <a:gd name="connsiteY93" fmla="*/ 106698 h 1157500"/>
              <a:gd name="connsiteX94" fmla="*/ 8249997 w 12192000"/>
              <a:gd name="connsiteY94" fmla="*/ 105915 h 1157500"/>
              <a:gd name="connsiteX95" fmla="*/ 8272162 w 12192000"/>
              <a:gd name="connsiteY95" fmla="*/ 103924 h 1157500"/>
              <a:gd name="connsiteX96" fmla="*/ 8292349 w 12192000"/>
              <a:gd name="connsiteY96" fmla="*/ 97480 h 1157500"/>
              <a:gd name="connsiteX97" fmla="*/ 8292491 w 12192000"/>
              <a:gd name="connsiteY97" fmla="*/ 97503 h 1157500"/>
              <a:gd name="connsiteX98" fmla="*/ 8307239 w 12192000"/>
              <a:gd name="connsiteY98" fmla="*/ 94591 h 1157500"/>
              <a:gd name="connsiteX99" fmla="*/ 8339282 w 12192000"/>
              <a:gd name="connsiteY99" fmla="*/ 108942 h 1157500"/>
              <a:gd name="connsiteX100" fmla="*/ 8346156 w 12192000"/>
              <a:gd name="connsiteY100" fmla="*/ 111227 h 1157500"/>
              <a:gd name="connsiteX101" fmla="*/ 8346467 w 12192000"/>
              <a:gd name="connsiteY101" fmla="*/ 111024 h 1157500"/>
              <a:gd name="connsiteX102" fmla="*/ 8354069 w 12192000"/>
              <a:gd name="connsiteY102" fmla="*/ 112942 h 1157500"/>
              <a:gd name="connsiteX103" fmla="*/ 8358687 w 12192000"/>
              <a:gd name="connsiteY103" fmla="*/ 115393 h 1157500"/>
              <a:gd name="connsiteX104" fmla="*/ 8433385 w 12192000"/>
              <a:gd name="connsiteY104" fmla="*/ 99669 h 1157500"/>
              <a:gd name="connsiteX105" fmla="*/ 8533779 w 12192000"/>
              <a:gd name="connsiteY105" fmla="*/ 98374 h 1157500"/>
              <a:gd name="connsiteX106" fmla="*/ 8632833 w 12192000"/>
              <a:gd name="connsiteY106" fmla="*/ 100532 h 1157500"/>
              <a:gd name="connsiteX107" fmla="*/ 8668523 w 12192000"/>
              <a:gd name="connsiteY107" fmla="*/ 102979 h 1157500"/>
              <a:gd name="connsiteX108" fmla="*/ 8732893 w 12192000"/>
              <a:gd name="connsiteY108" fmla="*/ 99991 h 1157500"/>
              <a:gd name="connsiteX109" fmla="*/ 8764071 w 12192000"/>
              <a:gd name="connsiteY109" fmla="*/ 94587 h 1157500"/>
              <a:gd name="connsiteX110" fmla="*/ 8767004 w 12192000"/>
              <a:gd name="connsiteY110" fmla="*/ 91519 h 1157500"/>
              <a:gd name="connsiteX111" fmla="*/ 8772553 w 12192000"/>
              <a:gd name="connsiteY111" fmla="*/ 90314 h 1157500"/>
              <a:gd name="connsiteX112" fmla="*/ 8787201 w 12192000"/>
              <a:gd name="connsiteY112" fmla="*/ 92033 h 1157500"/>
              <a:gd name="connsiteX113" fmla="*/ 8792624 w 12192000"/>
              <a:gd name="connsiteY113" fmla="*/ 93503 h 1157500"/>
              <a:gd name="connsiteX114" fmla="*/ 8800741 w 12192000"/>
              <a:gd name="connsiteY114" fmla="*/ 93897 h 1157500"/>
              <a:gd name="connsiteX115" fmla="*/ 8800966 w 12192000"/>
              <a:gd name="connsiteY115" fmla="*/ 93645 h 1157500"/>
              <a:gd name="connsiteX116" fmla="*/ 8808513 w 12192000"/>
              <a:gd name="connsiteY116" fmla="*/ 94530 h 1157500"/>
              <a:gd name="connsiteX117" fmla="*/ 8845110 w 12192000"/>
              <a:gd name="connsiteY117" fmla="*/ 102179 h 1157500"/>
              <a:gd name="connsiteX118" fmla="*/ 8917529 w 12192000"/>
              <a:gd name="connsiteY118" fmla="*/ 76373 h 1157500"/>
              <a:gd name="connsiteX119" fmla="*/ 9026654 w 12192000"/>
              <a:gd name="connsiteY119" fmla="*/ 93420 h 1157500"/>
              <a:gd name="connsiteX120" fmla="*/ 9088505 w 12192000"/>
              <a:gd name="connsiteY120" fmla="*/ 113002 h 1157500"/>
              <a:gd name="connsiteX121" fmla="*/ 9203241 w 12192000"/>
              <a:gd name="connsiteY121" fmla="*/ 111713 h 1157500"/>
              <a:gd name="connsiteX122" fmla="*/ 9415584 w 12192000"/>
              <a:gd name="connsiteY122" fmla="*/ 157156 h 1157500"/>
              <a:gd name="connsiteX123" fmla="*/ 9505102 w 12192000"/>
              <a:gd name="connsiteY123" fmla="*/ 141042 h 1157500"/>
              <a:gd name="connsiteX124" fmla="*/ 9643040 w 12192000"/>
              <a:gd name="connsiteY124" fmla="*/ 158233 h 1157500"/>
              <a:gd name="connsiteX125" fmla="*/ 9762999 w 12192000"/>
              <a:gd name="connsiteY125" fmla="*/ 162623 h 1157500"/>
              <a:gd name="connsiteX126" fmla="*/ 9776183 w 12192000"/>
              <a:gd name="connsiteY126" fmla="*/ 162191 h 1157500"/>
              <a:gd name="connsiteX127" fmla="*/ 9780532 w 12192000"/>
              <a:gd name="connsiteY127" fmla="*/ 155823 h 1157500"/>
              <a:gd name="connsiteX128" fmla="*/ 9910588 w 12192000"/>
              <a:gd name="connsiteY128" fmla="*/ 154327 h 1157500"/>
              <a:gd name="connsiteX129" fmla="*/ 9924173 w 12192000"/>
              <a:gd name="connsiteY129" fmla="*/ 158591 h 1157500"/>
              <a:gd name="connsiteX130" fmla="*/ 10010969 w 12192000"/>
              <a:gd name="connsiteY130" fmla="*/ 155802 h 1157500"/>
              <a:gd name="connsiteX131" fmla="*/ 10070699 w 12192000"/>
              <a:gd name="connsiteY131" fmla="*/ 157854 h 1157500"/>
              <a:gd name="connsiteX132" fmla="*/ 10155104 w 12192000"/>
              <a:gd name="connsiteY132" fmla="*/ 151613 h 1157500"/>
              <a:gd name="connsiteX133" fmla="*/ 10250982 w 12192000"/>
              <a:gd name="connsiteY133" fmla="*/ 128642 h 1157500"/>
              <a:gd name="connsiteX134" fmla="*/ 10343301 w 12192000"/>
              <a:gd name="connsiteY134" fmla="*/ 90884 h 1157500"/>
              <a:gd name="connsiteX135" fmla="*/ 10366625 w 12192000"/>
              <a:gd name="connsiteY135" fmla="*/ 79428 h 1157500"/>
              <a:gd name="connsiteX136" fmla="*/ 10433505 w 12192000"/>
              <a:gd name="connsiteY136" fmla="*/ 65000 h 1157500"/>
              <a:gd name="connsiteX137" fmla="*/ 10547510 w 12192000"/>
              <a:gd name="connsiteY137" fmla="*/ 47246 h 1157500"/>
              <a:gd name="connsiteX138" fmla="*/ 10588150 w 12192000"/>
              <a:gd name="connsiteY138" fmla="*/ 32287 h 1157500"/>
              <a:gd name="connsiteX139" fmla="*/ 10589457 w 12192000"/>
              <a:gd name="connsiteY139" fmla="*/ 25296 h 1157500"/>
              <a:gd name="connsiteX140" fmla="*/ 10699976 w 12192000"/>
              <a:gd name="connsiteY140" fmla="*/ 43345 h 1157500"/>
              <a:gd name="connsiteX141" fmla="*/ 10812237 w 12192000"/>
              <a:gd name="connsiteY141" fmla="*/ 46327 h 1157500"/>
              <a:gd name="connsiteX142" fmla="*/ 10869837 w 12192000"/>
              <a:gd name="connsiteY142" fmla="*/ 65795 h 1157500"/>
              <a:gd name="connsiteX143" fmla="*/ 10881770 w 12192000"/>
              <a:gd name="connsiteY143" fmla="*/ 73672 h 1157500"/>
              <a:gd name="connsiteX144" fmla="*/ 10896899 w 12192000"/>
              <a:gd name="connsiteY144" fmla="*/ 70731 h 1157500"/>
              <a:gd name="connsiteX145" fmla="*/ 10901748 w 12192000"/>
              <a:gd name="connsiteY145" fmla="*/ 66352 h 1157500"/>
              <a:gd name="connsiteX146" fmla="*/ 10947419 w 12192000"/>
              <a:gd name="connsiteY146" fmla="*/ 83316 h 1157500"/>
              <a:gd name="connsiteX147" fmla="*/ 10953034 w 12192000"/>
              <a:gd name="connsiteY147" fmla="*/ 84438 h 1157500"/>
              <a:gd name="connsiteX148" fmla="*/ 10992070 w 12192000"/>
              <a:gd name="connsiteY148" fmla="*/ 88841 h 1157500"/>
              <a:gd name="connsiteX149" fmla="*/ 11112372 w 12192000"/>
              <a:gd name="connsiteY149" fmla="*/ 82247 h 1157500"/>
              <a:gd name="connsiteX150" fmla="*/ 11147719 w 12192000"/>
              <a:gd name="connsiteY150" fmla="*/ 80560 h 1157500"/>
              <a:gd name="connsiteX151" fmla="*/ 11172617 w 12192000"/>
              <a:gd name="connsiteY151" fmla="*/ 76265 h 1157500"/>
              <a:gd name="connsiteX152" fmla="*/ 11240397 w 12192000"/>
              <a:gd name="connsiteY152" fmla="*/ 81830 h 1157500"/>
              <a:gd name="connsiteX153" fmla="*/ 11270034 w 12192000"/>
              <a:gd name="connsiteY153" fmla="*/ 91947 h 1157500"/>
              <a:gd name="connsiteX154" fmla="*/ 11293091 w 12192000"/>
              <a:gd name="connsiteY154" fmla="*/ 92042 h 1157500"/>
              <a:gd name="connsiteX155" fmla="*/ 11310949 w 12192000"/>
              <a:gd name="connsiteY155" fmla="*/ 97842 h 1157500"/>
              <a:gd name="connsiteX156" fmla="*/ 11345279 w 12192000"/>
              <a:gd name="connsiteY156" fmla="*/ 95451 h 1157500"/>
              <a:gd name="connsiteX157" fmla="*/ 11354597 w 12192000"/>
              <a:gd name="connsiteY157" fmla="*/ 97953 h 1157500"/>
              <a:gd name="connsiteX158" fmla="*/ 11367725 w 12192000"/>
              <a:gd name="connsiteY158" fmla="*/ 97999 h 1157500"/>
              <a:gd name="connsiteX159" fmla="*/ 11399832 w 12192000"/>
              <a:gd name="connsiteY159" fmla="*/ 110616 h 1157500"/>
              <a:gd name="connsiteX160" fmla="*/ 11487595 w 12192000"/>
              <a:gd name="connsiteY160" fmla="*/ 152322 h 1157500"/>
              <a:gd name="connsiteX161" fmla="*/ 11590850 w 12192000"/>
              <a:gd name="connsiteY161" fmla="*/ 238552 h 1157500"/>
              <a:gd name="connsiteX162" fmla="*/ 11736204 w 12192000"/>
              <a:gd name="connsiteY162" fmla="*/ 277509 h 1157500"/>
              <a:gd name="connsiteX163" fmla="*/ 11760331 w 12192000"/>
              <a:gd name="connsiteY163" fmla="*/ 291936 h 1157500"/>
              <a:gd name="connsiteX164" fmla="*/ 11819139 w 12192000"/>
              <a:gd name="connsiteY164" fmla="*/ 304143 h 1157500"/>
              <a:gd name="connsiteX165" fmla="*/ 11821967 w 12192000"/>
              <a:gd name="connsiteY165" fmla="*/ 305790 h 1157500"/>
              <a:gd name="connsiteX166" fmla="*/ 11847125 w 12192000"/>
              <a:gd name="connsiteY166" fmla="*/ 297401 h 1157500"/>
              <a:gd name="connsiteX167" fmla="*/ 11980134 w 12192000"/>
              <a:gd name="connsiteY167" fmla="*/ 321911 h 1157500"/>
              <a:gd name="connsiteX168" fmla="*/ 12174576 w 12192000"/>
              <a:gd name="connsiteY168" fmla="*/ 376108 h 1157500"/>
              <a:gd name="connsiteX169" fmla="*/ 12192000 w 12192000"/>
              <a:gd name="connsiteY169" fmla="*/ 379233 h 1157500"/>
              <a:gd name="connsiteX170" fmla="*/ 12192000 w 12192000"/>
              <a:gd name="connsiteY170" fmla="*/ 1157500 h 1157500"/>
              <a:gd name="connsiteX171" fmla="*/ 0 w 12192000"/>
              <a:gd name="connsiteY171" fmla="*/ 1157500 h 1157500"/>
              <a:gd name="connsiteX172" fmla="*/ 0 w 12192000"/>
              <a:gd name="connsiteY172" fmla="*/ 483545 h 1157500"/>
              <a:gd name="connsiteX173" fmla="*/ 5331 w 12192000"/>
              <a:gd name="connsiteY173" fmla="*/ 482797 h 1157500"/>
              <a:gd name="connsiteX174" fmla="*/ 39902 w 12192000"/>
              <a:gd name="connsiteY174" fmla="*/ 472284 h 1157500"/>
              <a:gd name="connsiteX175" fmla="*/ 117880 w 12192000"/>
              <a:gd name="connsiteY175" fmla="*/ 420956 h 1157500"/>
              <a:gd name="connsiteX176" fmla="*/ 238140 w 12192000"/>
              <a:gd name="connsiteY176" fmla="*/ 379297 h 1157500"/>
              <a:gd name="connsiteX177" fmla="*/ 249589 w 12192000"/>
              <a:gd name="connsiteY177" fmla="*/ 379517 h 1157500"/>
              <a:gd name="connsiteX178" fmla="*/ 296963 w 12192000"/>
              <a:gd name="connsiteY178" fmla="*/ 356102 h 1157500"/>
              <a:gd name="connsiteX179" fmla="*/ 339235 w 12192000"/>
              <a:gd name="connsiteY179" fmla="*/ 324425 h 1157500"/>
              <a:gd name="connsiteX180" fmla="*/ 447152 w 12192000"/>
              <a:gd name="connsiteY180" fmla="*/ 327423 h 1157500"/>
              <a:gd name="connsiteX181" fmla="*/ 475247 w 12192000"/>
              <a:gd name="connsiteY181" fmla="*/ 336714 h 1157500"/>
              <a:gd name="connsiteX182" fmla="*/ 477967 w 12192000"/>
              <a:gd name="connsiteY182" fmla="*/ 337960 h 1157500"/>
              <a:gd name="connsiteX183" fmla="*/ 703732 w 12192000"/>
              <a:gd name="connsiteY183" fmla="*/ 316599 h 1157500"/>
              <a:gd name="connsiteX184" fmla="*/ 853391 w 12192000"/>
              <a:gd name="connsiteY184" fmla="*/ 303591 h 1157500"/>
              <a:gd name="connsiteX185" fmla="*/ 925332 w 12192000"/>
              <a:gd name="connsiteY185" fmla="*/ 298686 h 1157500"/>
              <a:gd name="connsiteX186" fmla="*/ 941286 w 12192000"/>
              <a:gd name="connsiteY186" fmla="*/ 288932 h 1157500"/>
              <a:gd name="connsiteX187" fmla="*/ 950845 w 12192000"/>
              <a:gd name="connsiteY187" fmla="*/ 286595 h 1157500"/>
              <a:gd name="connsiteX188" fmla="*/ 953292 w 12192000"/>
              <a:gd name="connsiteY188" fmla="*/ 280892 h 1157500"/>
              <a:gd name="connsiteX189" fmla="*/ 967499 w 12192000"/>
              <a:gd name="connsiteY189" fmla="*/ 273760 h 1157500"/>
              <a:gd name="connsiteX190" fmla="*/ 1069267 w 12192000"/>
              <a:gd name="connsiteY190" fmla="*/ 262766 h 1157500"/>
              <a:gd name="connsiteX191" fmla="*/ 1138407 w 12192000"/>
              <a:gd name="connsiteY191" fmla="*/ 246567 h 1157500"/>
              <a:gd name="connsiteX192" fmla="*/ 1164931 w 12192000"/>
              <a:gd name="connsiteY192" fmla="*/ 238622 h 1157500"/>
              <a:gd name="connsiteX193" fmla="*/ 1211622 w 12192000"/>
              <a:gd name="connsiteY193" fmla="*/ 220676 h 1157500"/>
              <a:gd name="connsiteX194" fmla="*/ 1274567 w 12192000"/>
              <a:gd name="connsiteY194" fmla="*/ 203380 h 1157500"/>
              <a:gd name="connsiteX195" fmla="*/ 1325029 w 12192000"/>
              <a:gd name="connsiteY195" fmla="*/ 207937 h 1157500"/>
              <a:gd name="connsiteX196" fmla="*/ 1356805 w 12192000"/>
              <a:gd name="connsiteY196" fmla="*/ 203622 h 1157500"/>
              <a:gd name="connsiteX197" fmla="*/ 1468752 w 12192000"/>
              <a:gd name="connsiteY197" fmla="*/ 214604 h 1157500"/>
              <a:gd name="connsiteX198" fmla="*/ 1650750 w 12192000"/>
              <a:gd name="connsiteY198" fmla="*/ 165090 h 1157500"/>
              <a:gd name="connsiteX199" fmla="*/ 1655056 w 12192000"/>
              <a:gd name="connsiteY199" fmla="*/ 172106 h 1157500"/>
              <a:gd name="connsiteX200" fmla="*/ 1683220 w 12192000"/>
              <a:gd name="connsiteY200" fmla="*/ 169652 h 1157500"/>
              <a:gd name="connsiteX201" fmla="*/ 1685599 w 12192000"/>
              <a:gd name="connsiteY201" fmla="*/ 165388 h 1157500"/>
              <a:gd name="connsiteX202" fmla="*/ 1735783 w 12192000"/>
              <a:gd name="connsiteY202" fmla="*/ 177400 h 1157500"/>
              <a:gd name="connsiteX203" fmla="*/ 1797102 w 12192000"/>
              <a:gd name="connsiteY203" fmla="*/ 182289 h 1157500"/>
              <a:gd name="connsiteX204" fmla="*/ 1845638 w 12192000"/>
              <a:gd name="connsiteY204" fmla="*/ 163774 h 1157500"/>
              <a:gd name="connsiteX205" fmla="*/ 1848980 w 12192000"/>
              <a:gd name="connsiteY205" fmla="*/ 167516 h 1157500"/>
              <a:gd name="connsiteX206" fmla="*/ 1880587 w 12192000"/>
              <a:gd name="connsiteY206" fmla="*/ 165506 h 1157500"/>
              <a:gd name="connsiteX207" fmla="*/ 1995803 w 12192000"/>
              <a:gd name="connsiteY207" fmla="*/ 131847 h 1157500"/>
              <a:gd name="connsiteX208" fmla="*/ 2057448 w 12192000"/>
              <a:gd name="connsiteY208" fmla="*/ 128650 h 1157500"/>
              <a:gd name="connsiteX209" fmla="*/ 2119088 w 12192000"/>
              <a:gd name="connsiteY209" fmla="*/ 113508 h 1157500"/>
              <a:gd name="connsiteX210" fmla="*/ 2138831 w 12192000"/>
              <a:gd name="connsiteY210" fmla="*/ 116194 h 1157500"/>
              <a:gd name="connsiteX211" fmla="*/ 2214259 w 12192000"/>
              <a:gd name="connsiteY211" fmla="*/ 110542 h 1157500"/>
              <a:gd name="connsiteX212" fmla="*/ 2264911 w 12192000"/>
              <a:gd name="connsiteY212" fmla="*/ 101639 h 1157500"/>
              <a:gd name="connsiteX213" fmla="*/ 2454058 w 12192000"/>
              <a:gd name="connsiteY213" fmla="*/ 67266 h 1157500"/>
              <a:gd name="connsiteX214" fmla="*/ 2534188 w 12192000"/>
              <a:gd name="connsiteY214" fmla="*/ 63730 h 1157500"/>
              <a:gd name="connsiteX215" fmla="*/ 2616912 w 12192000"/>
              <a:gd name="connsiteY215" fmla="*/ 44757 h 1157500"/>
              <a:gd name="connsiteX216" fmla="*/ 2698592 w 12192000"/>
              <a:gd name="connsiteY216" fmla="*/ 35873 h 1157500"/>
              <a:gd name="connsiteX217" fmla="*/ 2891953 w 12192000"/>
              <a:gd name="connsiteY217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297029 w 12192000"/>
              <a:gd name="connsiteY46" fmla="*/ 217798 h 1157500"/>
              <a:gd name="connsiteX47" fmla="*/ 6352373 w 12192000"/>
              <a:gd name="connsiteY47" fmla="*/ 202729 h 1157500"/>
              <a:gd name="connsiteX48" fmla="*/ 6353759 w 12192000"/>
              <a:gd name="connsiteY48" fmla="*/ 202703 h 1157500"/>
              <a:gd name="connsiteX49" fmla="*/ 6363346 w 12192000"/>
              <a:gd name="connsiteY49" fmla="*/ 190268 h 1157500"/>
              <a:gd name="connsiteX50" fmla="*/ 6400681 w 12192000"/>
              <a:gd name="connsiteY50" fmla="*/ 197970 h 1157500"/>
              <a:gd name="connsiteX51" fmla="*/ 6402041 w 12192000"/>
              <a:gd name="connsiteY51" fmla="*/ 200641 h 1157500"/>
              <a:gd name="connsiteX52" fmla="*/ 6424912 w 12192000"/>
              <a:gd name="connsiteY52" fmla="*/ 198508 h 1157500"/>
              <a:gd name="connsiteX53" fmla="*/ 6502019 w 12192000"/>
              <a:gd name="connsiteY53" fmla="*/ 192356 h 1157500"/>
              <a:gd name="connsiteX54" fmla="*/ 6518229 w 12192000"/>
              <a:gd name="connsiteY54" fmla="*/ 191407 h 1157500"/>
              <a:gd name="connsiteX55" fmla="*/ 6519089 w 12192000"/>
              <a:gd name="connsiteY55" fmla="*/ 191842 h 1157500"/>
              <a:gd name="connsiteX56" fmla="*/ 6561047 w 12192000"/>
              <a:gd name="connsiteY56" fmla="*/ 175844 h 1157500"/>
              <a:gd name="connsiteX57" fmla="*/ 6595639 w 12192000"/>
              <a:gd name="connsiteY57" fmla="*/ 168164 h 1157500"/>
              <a:gd name="connsiteX58" fmla="*/ 6692265 w 12192000"/>
              <a:gd name="connsiteY58" fmla="*/ 164829 h 1157500"/>
              <a:gd name="connsiteX59" fmla="*/ 6697219 w 12192000"/>
              <a:gd name="connsiteY59" fmla="*/ 165301 h 1157500"/>
              <a:gd name="connsiteX60" fmla="*/ 6713656 w 12192000"/>
              <a:gd name="connsiteY60" fmla="*/ 153600 h 1157500"/>
              <a:gd name="connsiteX61" fmla="*/ 6714383 w 12192000"/>
              <a:gd name="connsiteY61" fmla="*/ 150425 h 1157500"/>
              <a:gd name="connsiteX62" fmla="*/ 6774793 w 12192000"/>
              <a:gd name="connsiteY62" fmla="*/ 159713 h 1157500"/>
              <a:gd name="connsiteX63" fmla="*/ 6782112 w 12192000"/>
              <a:gd name="connsiteY63" fmla="*/ 155255 h 1157500"/>
              <a:gd name="connsiteX64" fmla="*/ 6822392 w 12192000"/>
              <a:gd name="connsiteY64" fmla="*/ 168588 h 1157500"/>
              <a:gd name="connsiteX65" fmla="*/ 6842719 w 12192000"/>
              <a:gd name="connsiteY65" fmla="*/ 171593 h 1157500"/>
              <a:gd name="connsiteX66" fmla="*/ 6878958 w 12192000"/>
              <a:gd name="connsiteY66" fmla="*/ 180824 h 1157500"/>
              <a:gd name="connsiteX67" fmla="*/ 6881972 w 12192000"/>
              <a:gd name="connsiteY67" fmla="*/ 177845 h 1157500"/>
              <a:gd name="connsiteX68" fmla="*/ 6889133 w 12192000"/>
              <a:gd name="connsiteY68" fmla="*/ 181060 h 1157500"/>
              <a:gd name="connsiteX69" fmla="*/ 6894439 w 12192000"/>
              <a:gd name="connsiteY69" fmla="*/ 177642 h 1157500"/>
              <a:gd name="connsiteX70" fmla="*/ 6900419 w 12192000"/>
              <a:gd name="connsiteY70" fmla="*/ 178910 h 1157500"/>
              <a:gd name="connsiteX71" fmla="*/ 6963220 w 12192000"/>
              <a:gd name="connsiteY71" fmla="*/ 167304 h 1157500"/>
              <a:gd name="connsiteX72" fmla="*/ 6976706 w 12192000"/>
              <a:gd name="connsiteY72" fmla="*/ 170894 h 1157500"/>
              <a:gd name="connsiteX73" fmla="*/ 6987064 w 12192000"/>
              <a:gd name="connsiteY73" fmla="*/ 160402 h 1157500"/>
              <a:gd name="connsiteX74" fmla="*/ 7030230 w 12192000"/>
              <a:gd name="connsiteY74" fmla="*/ 159715 h 1157500"/>
              <a:gd name="connsiteX75" fmla="*/ 7045014 w 12192000"/>
              <a:gd name="connsiteY75" fmla="*/ 169101 h 1157500"/>
              <a:gd name="connsiteX76" fmla="*/ 7058714 w 12192000"/>
              <a:gd name="connsiteY76" fmla="*/ 175992 h 1157500"/>
              <a:gd name="connsiteX77" fmla="*/ 7060499 w 12192000"/>
              <a:gd name="connsiteY77" fmla="*/ 176063 h 1157500"/>
              <a:gd name="connsiteX78" fmla="*/ 7078430 w 12192000"/>
              <a:gd name="connsiteY78" fmla="*/ 176793 h 1157500"/>
              <a:gd name="connsiteX79" fmla="*/ 7176563 w 12192000"/>
              <a:gd name="connsiteY79" fmla="*/ 173244 h 1157500"/>
              <a:gd name="connsiteX80" fmla="*/ 7205529 w 12192000"/>
              <a:gd name="connsiteY80" fmla="*/ 181011 h 1157500"/>
              <a:gd name="connsiteX81" fmla="*/ 7310118 w 12192000"/>
              <a:gd name="connsiteY81" fmla="*/ 162605 h 1157500"/>
              <a:gd name="connsiteX82" fmla="*/ 7673859 w 12192000"/>
              <a:gd name="connsiteY82" fmla="*/ 150336 h 1157500"/>
              <a:gd name="connsiteX83" fmla="*/ 7692748 w 12192000"/>
              <a:gd name="connsiteY83" fmla="*/ 161537 h 1157500"/>
              <a:gd name="connsiteX84" fmla="*/ 7756672 w 12192000"/>
              <a:gd name="connsiteY84" fmla="*/ 157372 h 1157500"/>
              <a:gd name="connsiteX85" fmla="*/ 7974189 w 12192000"/>
              <a:gd name="connsiteY85" fmla="*/ 154819 h 1157500"/>
              <a:gd name="connsiteX86" fmla="*/ 8101969 w 12192000"/>
              <a:gd name="connsiteY86" fmla="*/ 144495 h 1157500"/>
              <a:gd name="connsiteX87" fmla="*/ 8106826 w 12192000"/>
              <a:gd name="connsiteY87" fmla="*/ 139853 h 1157500"/>
              <a:gd name="connsiteX88" fmla="*/ 8162058 w 12192000"/>
              <a:gd name="connsiteY88" fmla="*/ 96704 h 1157500"/>
              <a:gd name="connsiteX89" fmla="*/ 8184568 w 12192000"/>
              <a:gd name="connsiteY89" fmla="*/ 93990 h 1157500"/>
              <a:gd name="connsiteX90" fmla="*/ 8228227 w 12192000"/>
              <a:gd name="connsiteY90" fmla="*/ 105972 h 1157500"/>
              <a:gd name="connsiteX91" fmla="*/ 8237963 w 12192000"/>
              <a:gd name="connsiteY91" fmla="*/ 106996 h 1157500"/>
              <a:gd name="connsiteX92" fmla="*/ 8248358 w 12192000"/>
              <a:gd name="connsiteY92" fmla="*/ 106062 h 1157500"/>
              <a:gd name="connsiteX93" fmla="*/ 8249309 w 12192000"/>
              <a:gd name="connsiteY93" fmla="*/ 106698 h 1157500"/>
              <a:gd name="connsiteX94" fmla="*/ 8249997 w 12192000"/>
              <a:gd name="connsiteY94" fmla="*/ 105915 h 1157500"/>
              <a:gd name="connsiteX95" fmla="*/ 8272162 w 12192000"/>
              <a:gd name="connsiteY95" fmla="*/ 103924 h 1157500"/>
              <a:gd name="connsiteX96" fmla="*/ 8292349 w 12192000"/>
              <a:gd name="connsiteY96" fmla="*/ 97480 h 1157500"/>
              <a:gd name="connsiteX97" fmla="*/ 8307239 w 12192000"/>
              <a:gd name="connsiteY97" fmla="*/ 94591 h 1157500"/>
              <a:gd name="connsiteX98" fmla="*/ 8339282 w 12192000"/>
              <a:gd name="connsiteY98" fmla="*/ 108942 h 1157500"/>
              <a:gd name="connsiteX99" fmla="*/ 8346156 w 12192000"/>
              <a:gd name="connsiteY99" fmla="*/ 111227 h 1157500"/>
              <a:gd name="connsiteX100" fmla="*/ 8346467 w 12192000"/>
              <a:gd name="connsiteY100" fmla="*/ 111024 h 1157500"/>
              <a:gd name="connsiteX101" fmla="*/ 8354069 w 12192000"/>
              <a:gd name="connsiteY101" fmla="*/ 112942 h 1157500"/>
              <a:gd name="connsiteX102" fmla="*/ 8358687 w 12192000"/>
              <a:gd name="connsiteY102" fmla="*/ 115393 h 1157500"/>
              <a:gd name="connsiteX103" fmla="*/ 8433385 w 12192000"/>
              <a:gd name="connsiteY103" fmla="*/ 99669 h 1157500"/>
              <a:gd name="connsiteX104" fmla="*/ 8533779 w 12192000"/>
              <a:gd name="connsiteY104" fmla="*/ 98374 h 1157500"/>
              <a:gd name="connsiteX105" fmla="*/ 8632833 w 12192000"/>
              <a:gd name="connsiteY105" fmla="*/ 100532 h 1157500"/>
              <a:gd name="connsiteX106" fmla="*/ 8668523 w 12192000"/>
              <a:gd name="connsiteY106" fmla="*/ 102979 h 1157500"/>
              <a:gd name="connsiteX107" fmla="*/ 8732893 w 12192000"/>
              <a:gd name="connsiteY107" fmla="*/ 99991 h 1157500"/>
              <a:gd name="connsiteX108" fmla="*/ 8764071 w 12192000"/>
              <a:gd name="connsiteY108" fmla="*/ 94587 h 1157500"/>
              <a:gd name="connsiteX109" fmla="*/ 8767004 w 12192000"/>
              <a:gd name="connsiteY109" fmla="*/ 91519 h 1157500"/>
              <a:gd name="connsiteX110" fmla="*/ 8772553 w 12192000"/>
              <a:gd name="connsiteY110" fmla="*/ 90314 h 1157500"/>
              <a:gd name="connsiteX111" fmla="*/ 8787201 w 12192000"/>
              <a:gd name="connsiteY111" fmla="*/ 92033 h 1157500"/>
              <a:gd name="connsiteX112" fmla="*/ 8792624 w 12192000"/>
              <a:gd name="connsiteY112" fmla="*/ 93503 h 1157500"/>
              <a:gd name="connsiteX113" fmla="*/ 8800741 w 12192000"/>
              <a:gd name="connsiteY113" fmla="*/ 93897 h 1157500"/>
              <a:gd name="connsiteX114" fmla="*/ 8800966 w 12192000"/>
              <a:gd name="connsiteY114" fmla="*/ 93645 h 1157500"/>
              <a:gd name="connsiteX115" fmla="*/ 8808513 w 12192000"/>
              <a:gd name="connsiteY115" fmla="*/ 94530 h 1157500"/>
              <a:gd name="connsiteX116" fmla="*/ 8845110 w 12192000"/>
              <a:gd name="connsiteY116" fmla="*/ 102179 h 1157500"/>
              <a:gd name="connsiteX117" fmla="*/ 8917529 w 12192000"/>
              <a:gd name="connsiteY117" fmla="*/ 76373 h 1157500"/>
              <a:gd name="connsiteX118" fmla="*/ 9026654 w 12192000"/>
              <a:gd name="connsiteY118" fmla="*/ 93420 h 1157500"/>
              <a:gd name="connsiteX119" fmla="*/ 9088505 w 12192000"/>
              <a:gd name="connsiteY119" fmla="*/ 113002 h 1157500"/>
              <a:gd name="connsiteX120" fmla="*/ 9203241 w 12192000"/>
              <a:gd name="connsiteY120" fmla="*/ 111713 h 1157500"/>
              <a:gd name="connsiteX121" fmla="*/ 9415584 w 12192000"/>
              <a:gd name="connsiteY121" fmla="*/ 157156 h 1157500"/>
              <a:gd name="connsiteX122" fmla="*/ 9505102 w 12192000"/>
              <a:gd name="connsiteY122" fmla="*/ 141042 h 1157500"/>
              <a:gd name="connsiteX123" fmla="*/ 9643040 w 12192000"/>
              <a:gd name="connsiteY123" fmla="*/ 158233 h 1157500"/>
              <a:gd name="connsiteX124" fmla="*/ 9762999 w 12192000"/>
              <a:gd name="connsiteY124" fmla="*/ 162623 h 1157500"/>
              <a:gd name="connsiteX125" fmla="*/ 9776183 w 12192000"/>
              <a:gd name="connsiteY125" fmla="*/ 162191 h 1157500"/>
              <a:gd name="connsiteX126" fmla="*/ 9780532 w 12192000"/>
              <a:gd name="connsiteY126" fmla="*/ 155823 h 1157500"/>
              <a:gd name="connsiteX127" fmla="*/ 9910588 w 12192000"/>
              <a:gd name="connsiteY127" fmla="*/ 154327 h 1157500"/>
              <a:gd name="connsiteX128" fmla="*/ 9924173 w 12192000"/>
              <a:gd name="connsiteY128" fmla="*/ 158591 h 1157500"/>
              <a:gd name="connsiteX129" fmla="*/ 10010969 w 12192000"/>
              <a:gd name="connsiteY129" fmla="*/ 155802 h 1157500"/>
              <a:gd name="connsiteX130" fmla="*/ 10070699 w 12192000"/>
              <a:gd name="connsiteY130" fmla="*/ 157854 h 1157500"/>
              <a:gd name="connsiteX131" fmla="*/ 10155104 w 12192000"/>
              <a:gd name="connsiteY131" fmla="*/ 151613 h 1157500"/>
              <a:gd name="connsiteX132" fmla="*/ 10250982 w 12192000"/>
              <a:gd name="connsiteY132" fmla="*/ 128642 h 1157500"/>
              <a:gd name="connsiteX133" fmla="*/ 10343301 w 12192000"/>
              <a:gd name="connsiteY133" fmla="*/ 90884 h 1157500"/>
              <a:gd name="connsiteX134" fmla="*/ 10366625 w 12192000"/>
              <a:gd name="connsiteY134" fmla="*/ 79428 h 1157500"/>
              <a:gd name="connsiteX135" fmla="*/ 10433505 w 12192000"/>
              <a:gd name="connsiteY135" fmla="*/ 65000 h 1157500"/>
              <a:gd name="connsiteX136" fmla="*/ 10547510 w 12192000"/>
              <a:gd name="connsiteY136" fmla="*/ 47246 h 1157500"/>
              <a:gd name="connsiteX137" fmla="*/ 10588150 w 12192000"/>
              <a:gd name="connsiteY137" fmla="*/ 32287 h 1157500"/>
              <a:gd name="connsiteX138" fmla="*/ 10589457 w 12192000"/>
              <a:gd name="connsiteY138" fmla="*/ 25296 h 1157500"/>
              <a:gd name="connsiteX139" fmla="*/ 10699976 w 12192000"/>
              <a:gd name="connsiteY139" fmla="*/ 43345 h 1157500"/>
              <a:gd name="connsiteX140" fmla="*/ 10812237 w 12192000"/>
              <a:gd name="connsiteY140" fmla="*/ 46327 h 1157500"/>
              <a:gd name="connsiteX141" fmla="*/ 10869837 w 12192000"/>
              <a:gd name="connsiteY141" fmla="*/ 65795 h 1157500"/>
              <a:gd name="connsiteX142" fmla="*/ 10881770 w 12192000"/>
              <a:gd name="connsiteY142" fmla="*/ 73672 h 1157500"/>
              <a:gd name="connsiteX143" fmla="*/ 10896899 w 12192000"/>
              <a:gd name="connsiteY143" fmla="*/ 70731 h 1157500"/>
              <a:gd name="connsiteX144" fmla="*/ 10901748 w 12192000"/>
              <a:gd name="connsiteY144" fmla="*/ 66352 h 1157500"/>
              <a:gd name="connsiteX145" fmla="*/ 10947419 w 12192000"/>
              <a:gd name="connsiteY145" fmla="*/ 83316 h 1157500"/>
              <a:gd name="connsiteX146" fmla="*/ 10953034 w 12192000"/>
              <a:gd name="connsiteY146" fmla="*/ 84438 h 1157500"/>
              <a:gd name="connsiteX147" fmla="*/ 10992070 w 12192000"/>
              <a:gd name="connsiteY147" fmla="*/ 88841 h 1157500"/>
              <a:gd name="connsiteX148" fmla="*/ 11112372 w 12192000"/>
              <a:gd name="connsiteY148" fmla="*/ 82247 h 1157500"/>
              <a:gd name="connsiteX149" fmla="*/ 11147719 w 12192000"/>
              <a:gd name="connsiteY149" fmla="*/ 80560 h 1157500"/>
              <a:gd name="connsiteX150" fmla="*/ 11172617 w 12192000"/>
              <a:gd name="connsiteY150" fmla="*/ 76265 h 1157500"/>
              <a:gd name="connsiteX151" fmla="*/ 11240397 w 12192000"/>
              <a:gd name="connsiteY151" fmla="*/ 81830 h 1157500"/>
              <a:gd name="connsiteX152" fmla="*/ 11270034 w 12192000"/>
              <a:gd name="connsiteY152" fmla="*/ 91947 h 1157500"/>
              <a:gd name="connsiteX153" fmla="*/ 11293091 w 12192000"/>
              <a:gd name="connsiteY153" fmla="*/ 92042 h 1157500"/>
              <a:gd name="connsiteX154" fmla="*/ 11310949 w 12192000"/>
              <a:gd name="connsiteY154" fmla="*/ 97842 h 1157500"/>
              <a:gd name="connsiteX155" fmla="*/ 11345279 w 12192000"/>
              <a:gd name="connsiteY155" fmla="*/ 95451 h 1157500"/>
              <a:gd name="connsiteX156" fmla="*/ 11354597 w 12192000"/>
              <a:gd name="connsiteY156" fmla="*/ 97953 h 1157500"/>
              <a:gd name="connsiteX157" fmla="*/ 11367725 w 12192000"/>
              <a:gd name="connsiteY157" fmla="*/ 97999 h 1157500"/>
              <a:gd name="connsiteX158" fmla="*/ 11399832 w 12192000"/>
              <a:gd name="connsiteY158" fmla="*/ 110616 h 1157500"/>
              <a:gd name="connsiteX159" fmla="*/ 11487595 w 12192000"/>
              <a:gd name="connsiteY159" fmla="*/ 152322 h 1157500"/>
              <a:gd name="connsiteX160" fmla="*/ 11590850 w 12192000"/>
              <a:gd name="connsiteY160" fmla="*/ 238552 h 1157500"/>
              <a:gd name="connsiteX161" fmla="*/ 11736204 w 12192000"/>
              <a:gd name="connsiteY161" fmla="*/ 277509 h 1157500"/>
              <a:gd name="connsiteX162" fmla="*/ 11760331 w 12192000"/>
              <a:gd name="connsiteY162" fmla="*/ 291936 h 1157500"/>
              <a:gd name="connsiteX163" fmla="*/ 11819139 w 12192000"/>
              <a:gd name="connsiteY163" fmla="*/ 304143 h 1157500"/>
              <a:gd name="connsiteX164" fmla="*/ 11821967 w 12192000"/>
              <a:gd name="connsiteY164" fmla="*/ 305790 h 1157500"/>
              <a:gd name="connsiteX165" fmla="*/ 11847125 w 12192000"/>
              <a:gd name="connsiteY165" fmla="*/ 297401 h 1157500"/>
              <a:gd name="connsiteX166" fmla="*/ 11980134 w 12192000"/>
              <a:gd name="connsiteY166" fmla="*/ 321911 h 1157500"/>
              <a:gd name="connsiteX167" fmla="*/ 12174576 w 12192000"/>
              <a:gd name="connsiteY167" fmla="*/ 376108 h 1157500"/>
              <a:gd name="connsiteX168" fmla="*/ 12192000 w 12192000"/>
              <a:gd name="connsiteY168" fmla="*/ 379233 h 1157500"/>
              <a:gd name="connsiteX169" fmla="*/ 12192000 w 12192000"/>
              <a:gd name="connsiteY169" fmla="*/ 1157500 h 1157500"/>
              <a:gd name="connsiteX170" fmla="*/ 0 w 12192000"/>
              <a:gd name="connsiteY170" fmla="*/ 1157500 h 1157500"/>
              <a:gd name="connsiteX171" fmla="*/ 0 w 12192000"/>
              <a:gd name="connsiteY171" fmla="*/ 483545 h 1157500"/>
              <a:gd name="connsiteX172" fmla="*/ 5331 w 12192000"/>
              <a:gd name="connsiteY172" fmla="*/ 482797 h 1157500"/>
              <a:gd name="connsiteX173" fmla="*/ 39902 w 12192000"/>
              <a:gd name="connsiteY173" fmla="*/ 472284 h 1157500"/>
              <a:gd name="connsiteX174" fmla="*/ 117880 w 12192000"/>
              <a:gd name="connsiteY174" fmla="*/ 420956 h 1157500"/>
              <a:gd name="connsiteX175" fmla="*/ 238140 w 12192000"/>
              <a:gd name="connsiteY175" fmla="*/ 379297 h 1157500"/>
              <a:gd name="connsiteX176" fmla="*/ 249589 w 12192000"/>
              <a:gd name="connsiteY176" fmla="*/ 379517 h 1157500"/>
              <a:gd name="connsiteX177" fmla="*/ 296963 w 12192000"/>
              <a:gd name="connsiteY177" fmla="*/ 356102 h 1157500"/>
              <a:gd name="connsiteX178" fmla="*/ 339235 w 12192000"/>
              <a:gd name="connsiteY178" fmla="*/ 324425 h 1157500"/>
              <a:gd name="connsiteX179" fmla="*/ 447152 w 12192000"/>
              <a:gd name="connsiteY179" fmla="*/ 327423 h 1157500"/>
              <a:gd name="connsiteX180" fmla="*/ 475247 w 12192000"/>
              <a:gd name="connsiteY180" fmla="*/ 336714 h 1157500"/>
              <a:gd name="connsiteX181" fmla="*/ 477967 w 12192000"/>
              <a:gd name="connsiteY181" fmla="*/ 337960 h 1157500"/>
              <a:gd name="connsiteX182" fmla="*/ 703732 w 12192000"/>
              <a:gd name="connsiteY182" fmla="*/ 316599 h 1157500"/>
              <a:gd name="connsiteX183" fmla="*/ 853391 w 12192000"/>
              <a:gd name="connsiteY183" fmla="*/ 303591 h 1157500"/>
              <a:gd name="connsiteX184" fmla="*/ 925332 w 12192000"/>
              <a:gd name="connsiteY184" fmla="*/ 298686 h 1157500"/>
              <a:gd name="connsiteX185" fmla="*/ 941286 w 12192000"/>
              <a:gd name="connsiteY185" fmla="*/ 288932 h 1157500"/>
              <a:gd name="connsiteX186" fmla="*/ 950845 w 12192000"/>
              <a:gd name="connsiteY186" fmla="*/ 286595 h 1157500"/>
              <a:gd name="connsiteX187" fmla="*/ 953292 w 12192000"/>
              <a:gd name="connsiteY187" fmla="*/ 280892 h 1157500"/>
              <a:gd name="connsiteX188" fmla="*/ 967499 w 12192000"/>
              <a:gd name="connsiteY188" fmla="*/ 273760 h 1157500"/>
              <a:gd name="connsiteX189" fmla="*/ 1069267 w 12192000"/>
              <a:gd name="connsiteY189" fmla="*/ 262766 h 1157500"/>
              <a:gd name="connsiteX190" fmla="*/ 1138407 w 12192000"/>
              <a:gd name="connsiteY190" fmla="*/ 246567 h 1157500"/>
              <a:gd name="connsiteX191" fmla="*/ 1164931 w 12192000"/>
              <a:gd name="connsiteY191" fmla="*/ 238622 h 1157500"/>
              <a:gd name="connsiteX192" fmla="*/ 1211622 w 12192000"/>
              <a:gd name="connsiteY192" fmla="*/ 220676 h 1157500"/>
              <a:gd name="connsiteX193" fmla="*/ 1274567 w 12192000"/>
              <a:gd name="connsiteY193" fmla="*/ 203380 h 1157500"/>
              <a:gd name="connsiteX194" fmla="*/ 1325029 w 12192000"/>
              <a:gd name="connsiteY194" fmla="*/ 207937 h 1157500"/>
              <a:gd name="connsiteX195" fmla="*/ 1356805 w 12192000"/>
              <a:gd name="connsiteY195" fmla="*/ 203622 h 1157500"/>
              <a:gd name="connsiteX196" fmla="*/ 1468752 w 12192000"/>
              <a:gd name="connsiteY196" fmla="*/ 214604 h 1157500"/>
              <a:gd name="connsiteX197" fmla="*/ 1650750 w 12192000"/>
              <a:gd name="connsiteY197" fmla="*/ 165090 h 1157500"/>
              <a:gd name="connsiteX198" fmla="*/ 1655056 w 12192000"/>
              <a:gd name="connsiteY198" fmla="*/ 172106 h 1157500"/>
              <a:gd name="connsiteX199" fmla="*/ 1683220 w 12192000"/>
              <a:gd name="connsiteY199" fmla="*/ 169652 h 1157500"/>
              <a:gd name="connsiteX200" fmla="*/ 1685599 w 12192000"/>
              <a:gd name="connsiteY200" fmla="*/ 165388 h 1157500"/>
              <a:gd name="connsiteX201" fmla="*/ 1735783 w 12192000"/>
              <a:gd name="connsiteY201" fmla="*/ 177400 h 1157500"/>
              <a:gd name="connsiteX202" fmla="*/ 1797102 w 12192000"/>
              <a:gd name="connsiteY202" fmla="*/ 182289 h 1157500"/>
              <a:gd name="connsiteX203" fmla="*/ 1845638 w 12192000"/>
              <a:gd name="connsiteY203" fmla="*/ 163774 h 1157500"/>
              <a:gd name="connsiteX204" fmla="*/ 1848980 w 12192000"/>
              <a:gd name="connsiteY204" fmla="*/ 167516 h 1157500"/>
              <a:gd name="connsiteX205" fmla="*/ 1880587 w 12192000"/>
              <a:gd name="connsiteY205" fmla="*/ 165506 h 1157500"/>
              <a:gd name="connsiteX206" fmla="*/ 1995803 w 12192000"/>
              <a:gd name="connsiteY206" fmla="*/ 131847 h 1157500"/>
              <a:gd name="connsiteX207" fmla="*/ 2057448 w 12192000"/>
              <a:gd name="connsiteY207" fmla="*/ 128650 h 1157500"/>
              <a:gd name="connsiteX208" fmla="*/ 2119088 w 12192000"/>
              <a:gd name="connsiteY208" fmla="*/ 113508 h 1157500"/>
              <a:gd name="connsiteX209" fmla="*/ 2138831 w 12192000"/>
              <a:gd name="connsiteY209" fmla="*/ 116194 h 1157500"/>
              <a:gd name="connsiteX210" fmla="*/ 2214259 w 12192000"/>
              <a:gd name="connsiteY210" fmla="*/ 110542 h 1157500"/>
              <a:gd name="connsiteX211" fmla="*/ 2264911 w 12192000"/>
              <a:gd name="connsiteY211" fmla="*/ 101639 h 1157500"/>
              <a:gd name="connsiteX212" fmla="*/ 2454058 w 12192000"/>
              <a:gd name="connsiteY212" fmla="*/ 67266 h 1157500"/>
              <a:gd name="connsiteX213" fmla="*/ 2534188 w 12192000"/>
              <a:gd name="connsiteY213" fmla="*/ 63730 h 1157500"/>
              <a:gd name="connsiteX214" fmla="*/ 2616912 w 12192000"/>
              <a:gd name="connsiteY214" fmla="*/ 44757 h 1157500"/>
              <a:gd name="connsiteX215" fmla="*/ 2698592 w 12192000"/>
              <a:gd name="connsiteY215" fmla="*/ 35873 h 1157500"/>
              <a:gd name="connsiteX216" fmla="*/ 2891953 w 12192000"/>
              <a:gd name="connsiteY216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297029 w 12192000"/>
              <a:gd name="connsiteY46" fmla="*/ 217798 h 1157500"/>
              <a:gd name="connsiteX47" fmla="*/ 6352373 w 12192000"/>
              <a:gd name="connsiteY47" fmla="*/ 202729 h 1157500"/>
              <a:gd name="connsiteX48" fmla="*/ 6353759 w 12192000"/>
              <a:gd name="connsiteY48" fmla="*/ 202703 h 1157500"/>
              <a:gd name="connsiteX49" fmla="*/ 6363346 w 12192000"/>
              <a:gd name="connsiteY49" fmla="*/ 190268 h 1157500"/>
              <a:gd name="connsiteX50" fmla="*/ 6400681 w 12192000"/>
              <a:gd name="connsiteY50" fmla="*/ 197970 h 1157500"/>
              <a:gd name="connsiteX51" fmla="*/ 6402041 w 12192000"/>
              <a:gd name="connsiteY51" fmla="*/ 200641 h 1157500"/>
              <a:gd name="connsiteX52" fmla="*/ 6424912 w 12192000"/>
              <a:gd name="connsiteY52" fmla="*/ 198508 h 1157500"/>
              <a:gd name="connsiteX53" fmla="*/ 6502019 w 12192000"/>
              <a:gd name="connsiteY53" fmla="*/ 192356 h 1157500"/>
              <a:gd name="connsiteX54" fmla="*/ 6518229 w 12192000"/>
              <a:gd name="connsiteY54" fmla="*/ 191407 h 1157500"/>
              <a:gd name="connsiteX55" fmla="*/ 6519089 w 12192000"/>
              <a:gd name="connsiteY55" fmla="*/ 191842 h 1157500"/>
              <a:gd name="connsiteX56" fmla="*/ 6561047 w 12192000"/>
              <a:gd name="connsiteY56" fmla="*/ 175844 h 1157500"/>
              <a:gd name="connsiteX57" fmla="*/ 6595639 w 12192000"/>
              <a:gd name="connsiteY57" fmla="*/ 168164 h 1157500"/>
              <a:gd name="connsiteX58" fmla="*/ 6692265 w 12192000"/>
              <a:gd name="connsiteY58" fmla="*/ 164829 h 1157500"/>
              <a:gd name="connsiteX59" fmla="*/ 6697219 w 12192000"/>
              <a:gd name="connsiteY59" fmla="*/ 165301 h 1157500"/>
              <a:gd name="connsiteX60" fmla="*/ 6713656 w 12192000"/>
              <a:gd name="connsiteY60" fmla="*/ 153600 h 1157500"/>
              <a:gd name="connsiteX61" fmla="*/ 6714383 w 12192000"/>
              <a:gd name="connsiteY61" fmla="*/ 150425 h 1157500"/>
              <a:gd name="connsiteX62" fmla="*/ 6774793 w 12192000"/>
              <a:gd name="connsiteY62" fmla="*/ 159713 h 1157500"/>
              <a:gd name="connsiteX63" fmla="*/ 6782112 w 12192000"/>
              <a:gd name="connsiteY63" fmla="*/ 155255 h 1157500"/>
              <a:gd name="connsiteX64" fmla="*/ 6822392 w 12192000"/>
              <a:gd name="connsiteY64" fmla="*/ 168588 h 1157500"/>
              <a:gd name="connsiteX65" fmla="*/ 6842719 w 12192000"/>
              <a:gd name="connsiteY65" fmla="*/ 171593 h 1157500"/>
              <a:gd name="connsiteX66" fmla="*/ 6878958 w 12192000"/>
              <a:gd name="connsiteY66" fmla="*/ 180824 h 1157500"/>
              <a:gd name="connsiteX67" fmla="*/ 6881972 w 12192000"/>
              <a:gd name="connsiteY67" fmla="*/ 177845 h 1157500"/>
              <a:gd name="connsiteX68" fmla="*/ 6894439 w 12192000"/>
              <a:gd name="connsiteY68" fmla="*/ 177642 h 1157500"/>
              <a:gd name="connsiteX69" fmla="*/ 6900419 w 12192000"/>
              <a:gd name="connsiteY69" fmla="*/ 178910 h 1157500"/>
              <a:gd name="connsiteX70" fmla="*/ 6963220 w 12192000"/>
              <a:gd name="connsiteY70" fmla="*/ 167304 h 1157500"/>
              <a:gd name="connsiteX71" fmla="*/ 6976706 w 12192000"/>
              <a:gd name="connsiteY71" fmla="*/ 170894 h 1157500"/>
              <a:gd name="connsiteX72" fmla="*/ 6987064 w 12192000"/>
              <a:gd name="connsiteY72" fmla="*/ 160402 h 1157500"/>
              <a:gd name="connsiteX73" fmla="*/ 7030230 w 12192000"/>
              <a:gd name="connsiteY73" fmla="*/ 159715 h 1157500"/>
              <a:gd name="connsiteX74" fmla="*/ 7045014 w 12192000"/>
              <a:gd name="connsiteY74" fmla="*/ 169101 h 1157500"/>
              <a:gd name="connsiteX75" fmla="*/ 7058714 w 12192000"/>
              <a:gd name="connsiteY75" fmla="*/ 175992 h 1157500"/>
              <a:gd name="connsiteX76" fmla="*/ 7060499 w 12192000"/>
              <a:gd name="connsiteY76" fmla="*/ 176063 h 1157500"/>
              <a:gd name="connsiteX77" fmla="*/ 7078430 w 12192000"/>
              <a:gd name="connsiteY77" fmla="*/ 176793 h 1157500"/>
              <a:gd name="connsiteX78" fmla="*/ 7176563 w 12192000"/>
              <a:gd name="connsiteY78" fmla="*/ 173244 h 1157500"/>
              <a:gd name="connsiteX79" fmla="*/ 7205529 w 12192000"/>
              <a:gd name="connsiteY79" fmla="*/ 181011 h 1157500"/>
              <a:gd name="connsiteX80" fmla="*/ 7310118 w 12192000"/>
              <a:gd name="connsiteY80" fmla="*/ 162605 h 1157500"/>
              <a:gd name="connsiteX81" fmla="*/ 7673859 w 12192000"/>
              <a:gd name="connsiteY81" fmla="*/ 150336 h 1157500"/>
              <a:gd name="connsiteX82" fmla="*/ 7692748 w 12192000"/>
              <a:gd name="connsiteY82" fmla="*/ 161537 h 1157500"/>
              <a:gd name="connsiteX83" fmla="*/ 7756672 w 12192000"/>
              <a:gd name="connsiteY83" fmla="*/ 157372 h 1157500"/>
              <a:gd name="connsiteX84" fmla="*/ 7974189 w 12192000"/>
              <a:gd name="connsiteY84" fmla="*/ 154819 h 1157500"/>
              <a:gd name="connsiteX85" fmla="*/ 8101969 w 12192000"/>
              <a:gd name="connsiteY85" fmla="*/ 144495 h 1157500"/>
              <a:gd name="connsiteX86" fmla="*/ 8106826 w 12192000"/>
              <a:gd name="connsiteY86" fmla="*/ 139853 h 1157500"/>
              <a:gd name="connsiteX87" fmla="*/ 8162058 w 12192000"/>
              <a:gd name="connsiteY87" fmla="*/ 96704 h 1157500"/>
              <a:gd name="connsiteX88" fmla="*/ 8184568 w 12192000"/>
              <a:gd name="connsiteY88" fmla="*/ 93990 h 1157500"/>
              <a:gd name="connsiteX89" fmla="*/ 8228227 w 12192000"/>
              <a:gd name="connsiteY89" fmla="*/ 105972 h 1157500"/>
              <a:gd name="connsiteX90" fmla="*/ 8237963 w 12192000"/>
              <a:gd name="connsiteY90" fmla="*/ 106996 h 1157500"/>
              <a:gd name="connsiteX91" fmla="*/ 8248358 w 12192000"/>
              <a:gd name="connsiteY91" fmla="*/ 106062 h 1157500"/>
              <a:gd name="connsiteX92" fmla="*/ 8249309 w 12192000"/>
              <a:gd name="connsiteY92" fmla="*/ 106698 h 1157500"/>
              <a:gd name="connsiteX93" fmla="*/ 8249997 w 12192000"/>
              <a:gd name="connsiteY93" fmla="*/ 105915 h 1157500"/>
              <a:gd name="connsiteX94" fmla="*/ 8272162 w 12192000"/>
              <a:gd name="connsiteY94" fmla="*/ 103924 h 1157500"/>
              <a:gd name="connsiteX95" fmla="*/ 8292349 w 12192000"/>
              <a:gd name="connsiteY95" fmla="*/ 97480 h 1157500"/>
              <a:gd name="connsiteX96" fmla="*/ 8307239 w 12192000"/>
              <a:gd name="connsiteY96" fmla="*/ 94591 h 1157500"/>
              <a:gd name="connsiteX97" fmla="*/ 8339282 w 12192000"/>
              <a:gd name="connsiteY97" fmla="*/ 108942 h 1157500"/>
              <a:gd name="connsiteX98" fmla="*/ 8346156 w 12192000"/>
              <a:gd name="connsiteY98" fmla="*/ 111227 h 1157500"/>
              <a:gd name="connsiteX99" fmla="*/ 8346467 w 12192000"/>
              <a:gd name="connsiteY99" fmla="*/ 111024 h 1157500"/>
              <a:gd name="connsiteX100" fmla="*/ 8354069 w 12192000"/>
              <a:gd name="connsiteY100" fmla="*/ 112942 h 1157500"/>
              <a:gd name="connsiteX101" fmla="*/ 8358687 w 12192000"/>
              <a:gd name="connsiteY101" fmla="*/ 115393 h 1157500"/>
              <a:gd name="connsiteX102" fmla="*/ 8433385 w 12192000"/>
              <a:gd name="connsiteY102" fmla="*/ 99669 h 1157500"/>
              <a:gd name="connsiteX103" fmla="*/ 8533779 w 12192000"/>
              <a:gd name="connsiteY103" fmla="*/ 98374 h 1157500"/>
              <a:gd name="connsiteX104" fmla="*/ 8632833 w 12192000"/>
              <a:gd name="connsiteY104" fmla="*/ 100532 h 1157500"/>
              <a:gd name="connsiteX105" fmla="*/ 8668523 w 12192000"/>
              <a:gd name="connsiteY105" fmla="*/ 102979 h 1157500"/>
              <a:gd name="connsiteX106" fmla="*/ 8732893 w 12192000"/>
              <a:gd name="connsiteY106" fmla="*/ 99991 h 1157500"/>
              <a:gd name="connsiteX107" fmla="*/ 8764071 w 12192000"/>
              <a:gd name="connsiteY107" fmla="*/ 94587 h 1157500"/>
              <a:gd name="connsiteX108" fmla="*/ 8767004 w 12192000"/>
              <a:gd name="connsiteY108" fmla="*/ 91519 h 1157500"/>
              <a:gd name="connsiteX109" fmla="*/ 8772553 w 12192000"/>
              <a:gd name="connsiteY109" fmla="*/ 90314 h 1157500"/>
              <a:gd name="connsiteX110" fmla="*/ 8787201 w 12192000"/>
              <a:gd name="connsiteY110" fmla="*/ 92033 h 1157500"/>
              <a:gd name="connsiteX111" fmla="*/ 8792624 w 12192000"/>
              <a:gd name="connsiteY111" fmla="*/ 93503 h 1157500"/>
              <a:gd name="connsiteX112" fmla="*/ 8800741 w 12192000"/>
              <a:gd name="connsiteY112" fmla="*/ 93897 h 1157500"/>
              <a:gd name="connsiteX113" fmla="*/ 8800966 w 12192000"/>
              <a:gd name="connsiteY113" fmla="*/ 93645 h 1157500"/>
              <a:gd name="connsiteX114" fmla="*/ 8808513 w 12192000"/>
              <a:gd name="connsiteY114" fmla="*/ 94530 h 1157500"/>
              <a:gd name="connsiteX115" fmla="*/ 8845110 w 12192000"/>
              <a:gd name="connsiteY115" fmla="*/ 102179 h 1157500"/>
              <a:gd name="connsiteX116" fmla="*/ 8917529 w 12192000"/>
              <a:gd name="connsiteY116" fmla="*/ 76373 h 1157500"/>
              <a:gd name="connsiteX117" fmla="*/ 9026654 w 12192000"/>
              <a:gd name="connsiteY117" fmla="*/ 93420 h 1157500"/>
              <a:gd name="connsiteX118" fmla="*/ 9088505 w 12192000"/>
              <a:gd name="connsiteY118" fmla="*/ 113002 h 1157500"/>
              <a:gd name="connsiteX119" fmla="*/ 9203241 w 12192000"/>
              <a:gd name="connsiteY119" fmla="*/ 111713 h 1157500"/>
              <a:gd name="connsiteX120" fmla="*/ 9415584 w 12192000"/>
              <a:gd name="connsiteY120" fmla="*/ 157156 h 1157500"/>
              <a:gd name="connsiteX121" fmla="*/ 9505102 w 12192000"/>
              <a:gd name="connsiteY121" fmla="*/ 141042 h 1157500"/>
              <a:gd name="connsiteX122" fmla="*/ 9643040 w 12192000"/>
              <a:gd name="connsiteY122" fmla="*/ 158233 h 1157500"/>
              <a:gd name="connsiteX123" fmla="*/ 9762999 w 12192000"/>
              <a:gd name="connsiteY123" fmla="*/ 162623 h 1157500"/>
              <a:gd name="connsiteX124" fmla="*/ 9776183 w 12192000"/>
              <a:gd name="connsiteY124" fmla="*/ 162191 h 1157500"/>
              <a:gd name="connsiteX125" fmla="*/ 9780532 w 12192000"/>
              <a:gd name="connsiteY125" fmla="*/ 155823 h 1157500"/>
              <a:gd name="connsiteX126" fmla="*/ 9910588 w 12192000"/>
              <a:gd name="connsiteY126" fmla="*/ 154327 h 1157500"/>
              <a:gd name="connsiteX127" fmla="*/ 9924173 w 12192000"/>
              <a:gd name="connsiteY127" fmla="*/ 158591 h 1157500"/>
              <a:gd name="connsiteX128" fmla="*/ 10010969 w 12192000"/>
              <a:gd name="connsiteY128" fmla="*/ 155802 h 1157500"/>
              <a:gd name="connsiteX129" fmla="*/ 10070699 w 12192000"/>
              <a:gd name="connsiteY129" fmla="*/ 157854 h 1157500"/>
              <a:gd name="connsiteX130" fmla="*/ 10155104 w 12192000"/>
              <a:gd name="connsiteY130" fmla="*/ 151613 h 1157500"/>
              <a:gd name="connsiteX131" fmla="*/ 10250982 w 12192000"/>
              <a:gd name="connsiteY131" fmla="*/ 128642 h 1157500"/>
              <a:gd name="connsiteX132" fmla="*/ 10343301 w 12192000"/>
              <a:gd name="connsiteY132" fmla="*/ 90884 h 1157500"/>
              <a:gd name="connsiteX133" fmla="*/ 10366625 w 12192000"/>
              <a:gd name="connsiteY133" fmla="*/ 79428 h 1157500"/>
              <a:gd name="connsiteX134" fmla="*/ 10433505 w 12192000"/>
              <a:gd name="connsiteY134" fmla="*/ 65000 h 1157500"/>
              <a:gd name="connsiteX135" fmla="*/ 10547510 w 12192000"/>
              <a:gd name="connsiteY135" fmla="*/ 47246 h 1157500"/>
              <a:gd name="connsiteX136" fmla="*/ 10588150 w 12192000"/>
              <a:gd name="connsiteY136" fmla="*/ 32287 h 1157500"/>
              <a:gd name="connsiteX137" fmla="*/ 10589457 w 12192000"/>
              <a:gd name="connsiteY137" fmla="*/ 25296 h 1157500"/>
              <a:gd name="connsiteX138" fmla="*/ 10699976 w 12192000"/>
              <a:gd name="connsiteY138" fmla="*/ 43345 h 1157500"/>
              <a:gd name="connsiteX139" fmla="*/ 10812237 w 12192000"/>
              <a:gd name="connsiteY139" fmla="*/ 46327 h 1157500"/>
              <a:gd name="connsiteX140" fmla="*/ 10869837 w 12192000"/>
              <a:gd name="connsiteY140" fmla="*/ 65795 h 1157500"/>
              <a:gd name="connsiteX141" fmla="*/ 10881770 w 12192000"/>
              <a:gd name="connsiteY141" fmla="*/ 73672 h 1157500"/>
              <a:gd name="connsiteX142" fmla="*/ 10896899 w 12192000"/>
              <a:gd name="connsiteY142" fmla="*/ 70731 h 1157500"/>
              <a:gd name="connsiteX143" fmla="*/ 10901748 w 12192000"/>
              <a:gd name="connsiteY143" fmla="*/ 66352 h 1157500"/>
              <a:gd name="connsiteX144" fmla="*/ 10947419 w 12192000"/>
              <a:gd name="connsiteY144" fmla="*/ 83316 h 1157500"/>
              <a:gd name="connsiteX145" fmla="*/ 10953034 w 12192000"/>
              <a:gd name="connsiteY145" fmla="*/ 84438 h 1157500"/>
              <a:gd name="connsiteX146" fmla="*/ 10992070 w 12192000"/>
              <a:gd name="connsiteY146" fmla="*/ 88841 h 1157500"/>
              <a:gd name="connsiteX147" fmla="*/ 11112372 w 12192000"/>
              <a:gd name="connsiteY147" fmla="*/ 82247 h 1157500"/>
              <a:gd name="connsiteX148" fmla="*/ 11147719 w 12192000"/>
              <a:gd name="connsiteY148" fmla="*/ 80560 h 1157500"/>
              <a:gd name="connsiteX149" fmla="*/ 11172617 w 12192000"/>
              <a:gd name="connsiteY149" fmla="*/ 76265 h 1157500"/>
              <a:gd name="connsiteX150" fmla="*/ 11240397 w 12192000"/>
              <a:gd name="connsiteY150" fmla="*/ 81830 h 1157500"/>
              <a:gd name="connsiteX151" fmla="*/ 11270034 w 12192000"/>
              <a:gd name="connsiteY151" fmla="*/ 91947 h 1157500"/>
              <a:gd name="connsiteX152" fmla="*/ 11293091 w 12192000"/>
              <a:gd name="connsiteY152" fmla="*/ 92042 h 1157500"/>
              <a:gd name="connsiteX153" fmla="*/ 11310949 w 12192000"/>
              <a:gd name="connsiteY153" fmla="*/ 97842 h 1157500"/>
              <a:gd name="connsiteX154" fmla="*/ 11345279 w 12192000"/>
              <a:gd name="connsiteY154" fmla="*/ 95451 h 1157500"/>
              <a:gd name="connsiteX155" fmla="*/ 11354597 w 12192000"/>
              <a:gd name="connsiteY155" fmla="*/ 97953 h 1157500"/>
              <a:gd name="connsiteX156" fmla="*/ 11367725 w 12192000"/>
              <a:gd name="connsiteY156" fmla="*/ 97999 h 1157500"/>
              <a:gd name="connsiteX157" fmla="*/ 11399832 w 12192000"/>
              <a:gd name="connsiteY157" fmla="*/ 110616 h 1157500"/>
              <a:gd name="connsiteX158" fmla="*/ 11487595 w 12192000"/>
              <a:gd name="connsiteY158" fmla="*/ 152322 h 1157500"/>
              <a:gd name="connsiteX159" fmla="*/ 11590850 w 12192000"/>
              <a:gd name="connsiteY159" fmla="*/ 238552 h 1157500"/>
              <a:gd name="connsiteX160" fmla="*/ 11736204 w 12192000"/>
              <a:gd name="connsiteY160" fmla="*/ 277509 h 1157500"/>
              <a:gd name="connsiteX161" fmla="*/ 11760331 w 12192000"/>
              <a:gd name="connsiteY161" fmla="*/ 291936 h 1157500"/>
              <a:gd name="connsiteX162" fmla="*/ 11819139 w 12192000"/>
              <a:gd name="connsiteY162" fmla="*/ 304143 h 1157500"/>
              <a:gd name="connsiteX163" fmla="*/ 11821967 w 12192000"/>
              <a:gd name="connsiteY163" fmla="*/ 305790 h 1157500"/>
              <a:gd name="connsiteX164" fmla="*/ 11847125 w 12192000"/>
              <a:gd name="connsiteY164" fmla="*/ 297401 h 1157500"/>
              <a:gd name="connsiteX165" fmla="*/ 11980134 w 12192000"/>
              <a:gd name="connsiteY165" fmla="*/ 321911 h 1157500"/>
              <a:gd name="connsiteX166" fmla="*/ 12174576 w 12192000"/>
              <a:gd name="connsiteY166" fmla="*/ 376108 h 1157500"/>
              <a:gd name="connsiteX167" fmla="*/ 12192000 w 12192000"/>
              <a:gd name="connsiteY167" fmla="*/ 379233 h 1157500"/>
              <a:gd name="connsiteX168" fmla="*/ 12192000 w 12192000"/>
              <a:gd name="connsiteY168" fmla="*/ 1157500 h 1157500"/>
              <a:gd name="connsiteX169" fmla="*/ 0 w 12192000"/>
              <a:gd name="connsiteY169" fmla="*/ 1157500 h 1157500"/>
              <a:gd name="connsiteX170" fmla="*/ 0 w 12192000"/>
              <a:gd name="connsiteY170" fmla="*/ 483545 h 1157500"/>
              <a:gd name="connsiteX171" fmla="*/ 5331 w 12192000"/>
              <a:gd name="connsiteY171" fmla="*/ 482797 h 1157500"/>
              <a:gd name="connsiteX172" fmla="*/ 39902 w 12192000"/>
              <a:gd name="connsiteY172" fmla="*/ 472284 h 1157500"/>
              <a:gd name="connsiteX173" fmla="*/ 117880 w 12192000"/>
              <a:gd name="connsiteY173" fmla="*/ 420956 h 1157500"/>
              <a:gd name="connsiteX174" fmla="*/ 238140 w 12192000"/>
              <a:gd name="connsiteY174" fmla="*/ 379297 h 1157500"/>
              <a:gd name="connsiteX175" fmla="*/ 249589 w 12192000"/>
              <a:gd name="connsiteY175" fmla="*/ 379517 h 1157500"/>
              <a:gd name="connsiteX176" fmla="*/ 296963 w 12192000"/>
              <a:gd name="connsiteY176" fmla="*/ 356102 h 1157500"/>
              <a:gd name="connsiteX177" fmla="*/ 339235 w 12192000"/>
              <a:gd name="connsiteY177" fmla="*/ 324425 h 1157500"/>
              <a:gd name="connsiteX178" fmla="*/ 447152 w 12192000"/>
              <a:gd name="connsiteY178" fmla="*/ 327423 h 1157500"/>
              <a:gd name="connsiteX179" fmla="*/ 475247 w 12192000"/>
              <a:gd name="connsiteY179" fmla="*/ 336714 h 1157500"/>
              <a:gd name="connsiteX180" fmla="*/ 477967 w 12192000"/>
              <a:gd name="connsiteY180" fmla="*/ 337960 h 1157500"/>
              <a:gd name="connsiteX181" fmla="*/ 703732 w 12192000"/>
              <a:gd name="connsiteY181" fmla="*/ 316599 h 1157500"/>
              <a:gd name="connsiteX182" fmla="*/ 853391 w 12192000"/>
              <a:gd name="connsiteY182" fmla="*/ 303591 h 1157500"/>
              <a:gd name="connsiteX183" fmla="*/ 925332 w 12192000"/>
              <a:gd name="connsiteY183" fmla="*/ 298686 h 1157500"/>
              <a:gd name="connsiteX184" fmla="*/ 941286 w 12192000"/>
              <a:gd name="connsiteY184" fmla="*/ 288932 h 1157500"/>
              <a:gd name="connsiteX185" fmla="*/ 950845 w 12192000"/>
              <a:gd name="connsiteY185" fmla="*/ 286595 h 1157500"/>
              <a:gd name="connsiteX186" fmla="*/ 953292 w 12192000"/>
              <a:gd name="connsiteY186" fmla="*/ 280892 h 1157500"/>
              <a:gd name="connsiteX187" fmla="*/ 967499 w 12192000"/>
              <a:gd name="connsiteY187" fmla="*/ 273760 h 1157500"/>
              <a:gd name="connsiteX188" fmla="*/ 1069267 w 12192000"/>
              <a:gd name="connsiteY188" fmla="*/ 262766 h 1157500"/>
              <a:gd name="connsiteX189" fmla="*/ 1138407 w 12192000"/>
              <a:gd name="connsiteY189" fmla="*/ 246567 h 1157500"/>
              <a:gd name="connsiteX190" fmla="*/ 1164931 w 12192000"/>
              <a:gd name="connsiteY190" fmla="*/ 238622 h 1157500"/>
              <a:gd name="connsiteX191" fmla="*/ 1211622 w 12192000"/>
              <a:gd name="connsiteY191" fmla="*/ 220676 h 1157500"/>
              <a:gd name="connsiteX192" fmla="*/ 1274567 w 12192000"/>
              <a:gd name="connsiteY192" fmla="*/ 203380 h 1157500"/>
              <a:gd name="connsiteX193" fmla="*/ 1325029 w 12192000"/>
              <a:gd name="connsiteY193" fmla="*/ 207937 h 1157500"/>
              <a:gd name="connsiteX194" fmla="*/ 1356805 w 12192000"/>
              <a:gd name="connsiteY194" fmla="*/ 203622 h 1157500"/>
              <a:gd name="connsiteX195" fmla="*/ 1468752 w 12192000"/>
              <a:gd name="connsiteY195" fmla="*/ 214604 h 1157500"/>
              <a:gd name="connsiteX196" fmla="*/ 1650750 w 12192000"/>
              <a:gd name="connsiteY196" fmla="*/ 165090 h 1157500"/>
              <a:gd name="connsiteX197" fmla="*/ 1655056 w 12192000"/>
              <a:gd name="connsiteY197" fmla="*/ 172106 h 1157500"/>
              <a:gd name="connsiteX198" fmla="*/ 1683220 w 12192000"/>
              <a:gd name="connsiteY198" fmla="*/ 169652 h 1157500"/>
              <a:gd name="connsiteX199" fmla="*/ 1685599 w 12192000"/>
              <a:gd name="connsiteY199" fmla="*/ 165388 h 1157500"/>
              <a:gd name="connsiteX200" fmla="*/ 1735783 w 12192000"/>
              <a:gd name="connsiteY200" fmla="*/ 177400 h 1157500"/>
              <a:gd name="connsiteX201" fmla="*/ 1797102 w 12192000"/>
              <a:gd name="connsiteY201" fmla="*/ 182289 h 1157500"/>
              <a:gd name="connsiteX202" fmla="*/ 1845638 w 12192000"/>
              <a:gd name="connsiteY202" fmla="*/ 163774 h 1157500"/>
              <a:gd name="connsiteX203" fmla="*/ 1848980 w 12192000"/>
              <a:gd name="connsiteY203" fmla="*/ 167516 h 1157500"/>
              <a:gd name="connsiteX204" fmla="*/ 1880587 w 12192000"/>
              <a:gd name="connsiteY204" fmla="*/ 165506 h 1157500"/>
              <a:gd name="connsiteX205" fmla="*/ 1995803 w 12192000"/>
              <a:gd name="connsiteY205" fmla="*/ 131847 h 1157500"/>
              <a:gd name="connsiteX206" fmla="*/ 2057448 w 12192000"/>
              <a:gd name="connsiteY206" fmla="*/ 128650 h 1157500"/>
              <a:gd name="connsiteX207" fmla="*/ 2119088 w 12192000"/>
              <a:gd name="connsiteY207" fmla="*/ 113508 h 1157500"/>
              <a:gd name="connsiteX208" fmla="*/ 2138831 w 12192000"/>
              <a:gd name="connsiteY208" fmla="*/ 116194 h 1157500"/>
              <a:gd name="connsiteX209" fmla="*/ 2214259 w 12192000"/>
              <a:gd name="connsiteY209" fmla="*/ 110542 h 1157500"/>
              <a:gd name="connsiteX210" fmla="*/ 2264911 w 12192000"/>
              <a:gd name="connsiteY210" fmla="*/ 101639 h 1157500"/>
              <a:gd name="connsiteX211" fmla="*/ 2454058 w 12192000"/>
              <a:gd name="connsiteY211" fmla="*/ 67266 h 1157500"/>
              <a:gd name="connsiteX212" fmla="*/ 2534188 w 12192000"/>
              <a:gd name="connsiteY212" fmla="*/ 63730 h 1157500"/>
              <a:gd name="connsiteX213" fmla="*/ 2616912 w 12192000"/>
              <a:gd name="connsiteY213" fmla="*/ 44757 h 1157500"/>
              <a:gd name="connsiteX214" fmla="*/ 2698592 w 12192000"/>
              <a:gd name="connsiteY214" fmla="*/ 35873 h 1157500"/>
              <a:gd name="connsiteX215" fmla="*/ 2891953 w 12192000"/>
              <a:gd name="connsiteY215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297029 w 12192000"/>
              <a:gd name="connsiteY46" fmla="*/ 217798 h 1157500"/>
              <a:gd name="connsiteX47" fmla="*/ 6352373 w 12192000"/>
              <a:gd name="connsiteY47" fmla="*/ 202729 h 1157500"/>
              <a:gd name="connsiteX48" fmla="*/ 6353759 w 12192000"/>
              <a:gd name="connsiteY48" fmla="*/ 202703 h 1157500"/>
              <a:gd name="connsiteX49" fmla="*/ 6363346 w 12192000"/>
              <a:gd name="connsiteY49" fmla="*/ 190268 h 1157500"/>
              <a:gd name="connsiteX50" fmla="*/ 6400681 w 12192000"/>
              <a:gd name="connsiteY50" fmla="*/ 197970 h 1157500"/>
              <a:gd name="connsiteX51" fmla="*/ 6402041 w 12192000"/>
              <a:gd name="connsiteY51" fmla="*/ 200641 h 1157500"/>
              <a:gd name="connsiteX52" fmla="*/ 6424912 w 12192000"/>
              <a:gd name="connsiteY52" fmla="*/ 198508 h 1157500"/>
              <a:gd name="connsiteX53" fmla="*/ 6502019 w 12192000"/>
              <a:gd name="connsiteY53" fmla="*/ 192356 h 1157500"/>
              <a:gd name="connsiteX54" fmla="*/ 6518229 w 12192000"/>
              <a:gd name="connsiteY54" fmla="*/ 191407 h 1157500"/>
              <a:gd name="connsiteX55" fmla="*/ 6519089 w 12192000"/>
              <a:gd name="connsiteY55" fmla="*/ 191842 h 1157500"/>
              <a:gd name="connsiteX56" fmla="*/ 6561047 w 12192000"/>
              <a:gd name="connsiteY56" fmla="*/ 175844 h 1157500"/>
              <a:gd name="connsiteX57" fmla="*/ 6595639 w 12192000"/>
              <a:gd name="connsiteY57" fmla="*/ 168164 h 1157500"/>
              <a:gd name="connsiteX58" fmla="*/ 6692265 w 12192000"/>
              <a:gd name="connsiteY58" fmla="*/ 164829 h 1157500"/>
              <a:gd name="connsiteX59" fmla="*/ 6697219 w 12192000"/>
              <a:gd name="connsiteY59" fmla="*/ 165301 h 1157500"/>
              <a:gd name="connsiteX60" fmla="*/ 6713656 w 12192000"/>
              <a:gd name="connsiteY60" fmla="*/ 153600 h 1157500"/>
              <a:gd name="connsiteX61" fmla="*/ 6714383 w 12192000"/>
              <a:gd name="connsiteY61" fmla="*/ 150425 h 1157500"/>
              <a:gd name="connsiteX62" fmla="*/ 6774793 w 12192000"/>
              <a:gd name="connsiteY62" fmla="*/ 159713 h 1157500"/>
              <a:gd name="connsiteX63" fmla="*/ 6782112 w 12192000"/>
              <a:gd name="connsiteY63" fmla="*/ 155255 h 1157500"/>
              <a:gd name="connsiteX64" fmla="*/ 6822392 w 12192000"/>
              <a:gd name="connsiteY64" fmla="*/ 168588 h 1157500"/>
              <a:gd name="connsiteX65" fmla="*/ 6842719 w 12192000"/>
              <a:gd name="connsiteY65" fmla="*/ 171593 h 1157500"/>
              <a:gd name="connsiteX66" fmla="*/ 6878958 w 12192000"/>
              <a:gd name="connsiteY66" fmla="*/ 180824 h 1157500"/>
              <a:gd name="connsiteX67" fmla="*/ 6881972 w 12192000"/>
              <a:gd name="connsiteY67" fmla="*/ 177845 h 1157500"/>
              <a:gd name="connsiteX68" fmla="*/ 6894439 w 12192000"/>
              <a:gd name="connsiteY68" fmla="*/ 177642 h 1157500"/>
              <a:gd name="connsiteX69" fmla="*/ 6963220 w 12192000"/>
              <a:gd name="connsiteY69" fmla="*/ 167304 h 1157500"/>
              <a:gd name="connsiteX70" fmla="*/ 6976706 w 12192000"/>
              <a:gd name="connsiteY70" fmla="*/ 170894 h 1157500"/>
              <a:gd name="connsiteX71" fmla="*/ 6987064 w 12192000"/>
              <a:gd name="connsiteY71" fmla="*/ 160402 h 1157500"/>
              <a:gd name="connsiteX72" fmla="*/ 7030230 w 12192000"/>
              <a:gd name="connsiteY72" fmla="*/ 159715 h 1157500"/>
              <a:gd name="connsiteX73" fmla="*/ 7045014 w 12192000"/>
              <a:gd name="connsiteY73" fmla="*/ 169101 h 1157500"/>
              <a:gd name="connsiteX74" fmla="*/ 7058714 w 12192000"/>
              <a:gd name="connsiteY74" fmla="*/ 175992 h 1157500"/>
              <a:gd name="connsiteX75" fmla="*/ 7060499 w 12192000"/>
              <a:gd name="connsiteY75" fmla="*/ 176063 h 1157500"/>
              <a:gd name="connsiteX76" fmla="*/ 7078430 w 12192000"/>
              <a:gd name="connsiteY76" fmla="*/ 176793 h 1157500"/>
              <a:gd name="connsiteX77" fmla="*/ 7176563 w 12192000"/>
              <a:gd name="connsiteY77" fmla="*/ 173244 h 1157500"/>
              <a:gd name="connsiteX78" fmla="*/ 7205529 w 12192000"/>
              <a:gd name="connsiteY78" fmla="*/ 181011 h 1157500"/>
              <a:gd name="connsiteX79" fmla="*/ 7310118 w 12192000"/>
              <a:gd name="connsiteY79" fmla="*/ 162605 h 1157500"/>
              <a:gd name="connsiteX80" fmla="*/ 7673859 w 12192000"/>
              <a:gd name="connsiteY80" fmla="*/ 150336 h 1157500"/>
              <a:gd name="connsiteX81" fmla="*/ 7692748 w 12192000"/>
              <a:gd name="connsiteY81" fmla="*/ 161537 h 1157500"/>
              <a:gd name="connsiteX82" fmla="*/ 7756672 w 12192000"/>
              <a:gd name="connsiteY82" fmla="*/ 157372 h 1157500"/>
              <a:gd name="connsiteX83" fmla="*/ 7974189 w 12192000"/>
              <a:gd name="connsiteY83" fmla="*/ 154819 h 1157500"/>
              <a:gd name="connsiteX84" fmla="*/ 8101969 w 12192000"/>
              <a:gd name="connsiteY84" fmla="*/ 144495 h 1157500"/>
              <a:gd name="connsiteX85" fmla="*/ 8106826 w 12192000"/>
              <a:gd name="connsiteY85" fmla="*/ 139853 h 1157500"/>
              <a:gd name="connsiteX86" fmla="*/ 8162058 w 12192000"/>
              <a:gd name="connsiteY86" fmla="*/ 96704 h 1157500"/>
              <a:gd name="connsiteX87" fmla="*/ 8184568 w 12192000"/>
              <a:gd name="connsiteY87" fmla="*/ 93990 h 1157500"/>
              <a:gd name="connsiteX88" fmla="*/ 8228227 w 12192000"/>
              <a:gd name="connsiteY88" fmla="*/ 105972 h 1157500"/>
              <a:gd name="connsiteX89" fmla="*/ 8237963 w 12192000"/>
              <a:gd name="connsiteY89" fmla="*/ 106996 h 1157500"/>
              <a:gd name="connsiteX90" fmla="*/ 8248358 w 12192000"/>
              <a:gd name="connsiteY90" fmla="*/ 106062 h 1157500"/>
              <a:gd name="connsiteX91" fmla="*/ 8249309 w 12192000"/>
              <a:gd name="connsiteY91" fmla="*/ 106698 h 1157500"/>
              <a:gd name="connsiteX92" fmla="*/ 8249997 w 12192000"/>
              <a:gd name="connsiteY92" fmla="*/ 105915 h 1157500"/>
              <a:gd name="connsiteX93" fmla="*/ 8272162 w 12192000"/>
              <a:gd name="connsiteY93" fmla="*/ 103924 h 1157500"/>
              <a:gd name="connsiteX94" fmla="*/ 8292349 w 12192000"/>
              <a:gd name="connsiteY94" fmla="*/ 97480 h 1157500"/>
              <a:gd name="connsiteX95" fmla="*/ 8307239 w 12192000"/>
              <a:gd name="connsiteY95" fmla="*/ 94591 h 1157500"/>
              <a:gd name="connsiteX96" fmla="*/ 8339282 w 12192000"/>
              <a:gd name="connsiteY96" fmla="*/ 108942 h 1157500"/>
              <a:gd name="connsiteX97" fmla="*/ 8346156 w 12192000"/>
              <a:gd name="connsiteY97" fmla="*/ 111227 h 1157500"/>
              <a:gd name="connsiteX98" fmla="*/ 8346467 w 12192000"/>
              <a:gd name="connsiteY98" fmla="*/ 111024 h 1157500"/>
              <a:gd name="connsiteX99" fmla="*/ 8354069 w 12192000"/>
              <a:gd name="connsiteY99" fmla="*/ 112942 h 1157500"/>
              <a:gd name="connsiteX100" fmla="*/ 8358687 w 12192000"/>
              <a:gd name="connsiteY100" fmla="*/ 115393 h 1157500"/>
              <a:gd name="connsiteX101" fmla="*/ 8433385 w 12192000"/>
              <a:gd name="connsiteY101" fmla="*/ 99669 h 1157500"/>
              <a:gd name="connsiteX102" fmla="*/ 8533779 w 12192000"/>
              <a:gd name="connsiteY102" fmla="*/ 98374 h 1157500"/>
              <a:gd name="connsiteX103" fmla="*/ 8632833 w 12192000"/>
              <a:gd name="connsiteY103" fmla="*/ 100532 h 1157500"/>
              <a:gd name="connsiteX104" fmla="*/ 8668523 w 12192000"/>
              <a:gd name="connsiteY104" fmla="*/ 102979 h 1157500"/>
              <a:gd name="connsiteX105" fmla="*/ 8732893 w 12192000"/>
              <a:gd name="connsiteY105" fmla="*/ 99991 h 1157500"/>
              <a:gd name="connsiteX106" fmla="*/ 8764071 w 12192000"/>
              <a:gd name="connsiteY106" fmla="*/ 94587 h 1157500"/>
              <a:gd name="connsiteX107" fmla="*/ 8767004 w 12192000"/>
              <a:gd name="connsiteY107" fmla="*/ 91519 h 1157500"/>
              <a:gd name="connsiteX108" fmla="*/ 8772553 w 12192000"/>
              <a:gd name="connsiteY108" fmla="*/ 90314 h 1157500"/>
              <a:gd name="connsiteX109" fmla="*/ 8787201 w 12192000"/>
              <a:gd name="connsiteY109" fmla="*/ 92033 h 1157500"/>
              <a:gd name="connsiteX110" fmla="*/ 8792624 w 12192000"/>
              <a:gd name="connsiteY110" fmla="*/ 93503 h 1157500"/>
              <a:gd name="connsiteX111" fmla="*/ 8800741 w 12192000"/>
              <a:gd name="connsiteY111" fmla="*/ 93897 h 1157500"/>
              <a:gd name="connsiteX112" fmla="*/ 8800966 w 12192000"/>
              <a:gd name="connsiteY112" fmla="*/ 93645 h 1157500"/>
              <a:gd name="connsiteX113" fmla="*/ 8808513 w 12192000"/>
              <a:gd name="connsiteY113" fmla="*/ 94530 h 1157500"/>
              <a:gd name="connsiteX114" fmla="*/ 8845110 w 12192000"/>
              <a:gd name="connsiteY114" fmla="*/ 102179 h 1157500"/>
              <a:gd name="connsiteX115" fmla="*/ 8917529 w 12192000"/>
              <a:gd name="connsiteY115" fmla="*/ 76373 h 1157500"/>
              <a:gd name="connsiteX116" fmla="*/ 9026654 w 12192000"/>
              <a:gd name="connsiteY116" fmla="*/ 93420 h 1157500"/>
              <a:gd name="connsiteX117" fmla="*/ 9088505 w 12192000"/>
              <a:gd name="connsiteY117" fmla="*/ 113002 h 1157500"/>
              <a:gd name="connsiteX118" fmla="*/ 9203241 w 12192000"/>
              <a:gd name="connsiteY118" fmla="*/ 111713 h 1157500"/>
              <a:gd name="connsiteX119" fmla="*/ 9415584 w 12192000"/>
              <a:gd name="connsiteY119" fmla="*/ 157156 h 1157500"/>
              <a:gd name="connsiteX120" fmla="*/ 9505102 w 12192000"/>
              <a:gd name="connsiteY120" fmla="*/ 141042 h 1157500"/>
              <a:gd name="connsiteX121" fmla="*/ 9643040 w 12192000"/>
              <a:gd name="connsiteY121" fmla="*/ 158233 h 1157500"/>
              <a:gd name="connsiteX122" fmla="*/ 9762999 w 12192000"/>
              <a:gd name="connsiteY122" fmla="*/ 162623 h 1157500"/>
              <a:gd name="connsiteX123" fmla="*/ 9776183 w 12192000"/>
              <a:gd name="connsiteY123" fmla="*/ 162191 h 1157500"/>
              <a:gd name="connsiteX124" fmla="*/ 9780532 w 12192000"/>
              <a:gd name="connsiteY124" fmla="*/ 155823 h 1157500"/>
              <a:gd name="connsiteX125" fmla="*/ 9910588 w 12192000"/>
              <a:gd name="connsiteY125" fmla="*/ 154327 h 1157500"/>
              <a:gd name="connsiteX126" fmla="*/ 9924173 w 12192000"/>
              <a:gd name="connsiteY126" fmla="*/ 158591 h 1157500"/>
              <a:gd name="connsiteX127" fmla="*/ 10010969 w 12192000"/>
              <a:gd name="connsiteY127" fmla="*/ 155802 h 1157500"/>
              <a:gd name="connsiteX128" fmla="*/ 10070699 w 12192000"/>
              <a:gd name="connsiteY128" fmla="*/ 157854 h 1157500"/>
              <a:gd name="connsiteX129" fmla="*/ 10155104 w 12192000"/>
              <a:gd name="connsiteY129" fmla="*/ 151613 h 1157500"/>
              <a:gd name="connsiteX130" fmla="*/ 10250982 w 12192000"/>
              <a:gd name="connsiteY130" fmla="*/ 128642 h 1157500"/>
              <a:gd name="connsiteX131" fmla="*/ 10343301 w 12192000"/>
              <a:gd name="connsiteY131" fmla="*/ 90884 h 1157500"/>
              <a:gd name="connsiteX132" fmla="*/ 10366625 w 12192000"/>
              <a:gd name="connsiteY132" fmla="*/ 79428 h 1157500"/>
              <a:gd name="connsiteX133" fmla="*/ 10433505 w 12192000"/>
              <a:gd name="connsiteY133" fmla="*/ 65000 h 1157500"/>
              <a:gd name="connsiteX134" fmla="*/ 10547510 w 12192000"/>
              <a:gd name="connsiteY134" fmla="*/ 47246 h 1157500"/>
              <a:gd name="connsiteX135" fmla="*/ 10588150 w 12192000"/>
              <a:gd name="connsiteY135" fmla="*/ 32287 h 1157500"/>
              <a:gd name="connsiteX136" fmla="*/ 10589457 w 12192000"/>
              <a:gd name="connsiteY136" fmla="*/ 25296 h 1157500"/>
              <a:gd name="connsiteX137" fmla="*/ 10699976 w 12192000"/>
              <a:gd name="connsiteY137" fmla="*/ 43345 h 1157500"/>
              <a:gd name="connsiteX138" fmla="*/ 10812237 w 12192000"/>
              <a:gd name="connsiteY138" fmla="*/ 46327 h 1157500"/>
              <a:gd name="connsiteX139" fmla="*/ 10869837 w 12192000"/>
              <a:gd name="connsiteY139" fmla="*/ 65795 h 1157500"/>
              <a:gd name="connsiteX140" fmla="*/ 10881770 w 12192000"/>
              <a:gd name="connsiteY140" fmla="*/ 73672 h 1157500"/>
              <a:gd name="connsiteX141" fmla="*/ 10896899 w 12192000"/>
              <a:gd name="connsiteY141" fmla="*/ 70731 h 1157500"/>
              <a:gd name="connsiteX142" fmla="*/ 10901748 w 12192000"/>
              <a:gd name="connsiteY142" fmla="*/ 66352 h 1157500"/>
              <a:gd name="connsiteX143" fmla="*/ 10947419 w 12192000"/>
              <a:gd name="connsiteY143" fmla="*/ 83316 h 1157500"/>
              <a:gd name="connsiteX144" fmla="*/ 10953034 w 12192000"/>
              <a:gd name="connsiteY144" fmla="*/ 84438 h 1157500"/>
              <a:gd name="connsiteX145" fmla="*/ 10992070 w 12192000"/>
              <a:gd name="connsiteY145" fmla="*/ 88841 h 1157500"/>
              <a:gd name="connsiteX146" fmla="*/ 11112372 w 12192000"/>
              <a:gd name="connsiteY146" fmla="*/ 82247 h 1157500"/>
              <a:gd name="connsiteX147" fmla="*/ 11147719 w 12192000"/>
              <a:gd name="connsiteY147" fmla="*/ 80560 h 1157500"/>
              <a:gd name="connsiteX148" fmla="*/ 11172617 w 12192000"/>
              <a:gd name="connsiteY148" fmla="*/ 76265 h 1157500"/>
              <a:gd name="connsiteX149" fmla="*/ 11240397 w 12192000"/>
              <a:gd name="connsiteY149" fmla="*/ 81830 h 1157500"/>
              <a:gd name="connsiteX150" fmla="*/ 11270034 w 12192000"/>
              <a:gd name="connsiteY150" fmla="*/ 91947 h 1157500"/>
              <a:gd name="connsiteX151" fmla="*/ 11293091 w 12192000"/>
              <a:gd name="connsiteY151" fmla="*/ 92042 h 1157500"/>
              <a:gd name="connsiteX152" fmla="*/ 11310949 w 12192000"/>
              <a:gd name="connsiteY152" fmla="*/ 97842 h 1157500"/>
              <a:gd name="connsiteX153" fmla="*/ 11345279 w 12192000"/>
              <a:gd name="connsiteY153" fmla="*/ 95451 h 1157500"/>
              <a:gd name="connsiteX154" fmla="*/ 11354597 w 12192000"/>
              <a:gd name="connsiteY154" fmla="*/ 97953 h 1157500"/>
              <a:gd name="connsiteX155" fmla="*/ 11367725 w 12192000"/>
              <a:gd name="connsiteY155" fmla="*/ 97999 h 1157500"/>
              <a:gd name="connsiteX156" fmla="*/ 11399832 w 12192000"/>
              <a:gd name="connsiteY156" fmla="*/ 110616 h 1157500"/>
              <a:gd name="connsiteX157" fmla="*/ 11487595 w 12192000"/>
              <a:gd name="connsiteY157" fmla="*/ 152322 h 1157500"/>
              <a:gd name="connsiteX158" fmla="*/ 11590850 w 12192000"/>
              <a:gd name="connsiteY158" fmla="*/ 238552 h 1157500"/>
              <a:gd name="connsiteX159" fmla="*/ 11736204 w 12192000"/>
              <a:gd name="connsiteY159" fmla="*/ 277509 h 1157500"/>
              <a:gd name="connsiteX160" fmla="*/ 11760331 w 12192000"/>
              <a:gd name="connsiteY160" fmla="*/ 291936 h 1157500"/>
              <a:gd name="connsiteX161" fmla="*/ 11819139 w 12192000"/>
              <a:gd name="connsiteY161" fmla="*/ 304143 h 1157500"/>
              <a:gd name="connsiteX162" fmla="*/ 11821967 w 12192000"/>
              <a:gd name="connsiteY162" fmla="*/ 305790 h 1157500"/>
              <a:gd name="connsiteX163" fmla="*/ 11847125 w 12192000"/>
              <a:gd name="connsiteY163" fmla="*/ 297401 h 1157500"/>
              <a:gd name="connsiteX164" fmla="*/ 11980134 w 12192000"/>
              <a:gd name="connsiteY164" fmla="*/ 321911 h 1157500"/>
              <a:gd name="connsiteX165" fmla="*/ 12174576 w 12192000"/>
              <a:gd name="connsiteY165" fmla="*/ 376108 h 1157500"/>
              <a:gd name="connsiteX166" fmla="*/ 12192000 w 12192000"/>
              <a:gd name="connsiteY166" fmla="*/ 379233 h 1157500"/>
              <a:gd name="connsiteX167" fmla="*/ 12192000 w 12192000"/>
              <a:gd name="connsiteY167" fmla="*/ 1157500 h 1157500"/>
              <a:gd name="connsiteX168" fmla="*/ 0 w 12192000"/>
              <a:gd name="connsiteY168" fmla="*/ 1157500 h 1157500"/>
              <a:gd name="connsiteX169" fmla="*/ 0 w 12192000"/>
              <a:gd name="connsiteY169" fmla="*/ 483545 h 1157500"/>
              <a:gd name="connsiteX170" fmla="*/ 5331 w 12192000"/>
              <a:gd name="connsiteY170" fmla="*/ 482797 h 1157500"/>
              <a:gd name="connsiteX171" fmla="*/ 39902 w 12192000"/>
              <a:gd name="connsiteY171" fmla="*/ 472284 h 1157500"/>
              <a:gd name="connsiteX172" fmla="*/ 117880 w 12192000"/>
              <a:gd name="connsiteY172" fmla="*/ 420956 h 1157500"/>
              <a:gd name="connsiteX173" fmla="*/ 238140 w 12192000"/>
              <a:gd name="connsiteY173" fmla="*/ 379297 h 1157500"/>
              <a:gd name="connsiteX174" fmla="*/ 249589 w 12192000"/>
              <a:gd name="connsiteY174" fmla="*/ 379517 h 1157500"/>
              <a:gd name="connsiteX175" fmla="*/ 296963 w 12192000"/>
              <a:gd name="connsiteY175" fmla="*/ 356102 h 1157500"/>
              <a:gd name="connsiteX176" fmla="*/ 339235 w 12192000"/>
              <a:gd name="connsiteY176" fmla="*/ 324425 h 1157500"/>
              <a:gd name="connsiteX177" fmla="*/ 447152 w 12192000"/>
              <a:gd name="connsiteY177" fmla="*/ 327423 h 1157500"/>
              <a:gd name="connsiteX178" fmla="*/ 475247 w 12192000"/>
              <a:gd name="connsiteY178" fmla="*/ 336714 h 1157500"/>
              <a:gd name="connsiteX179" fmla="*/ 477967 w 12192000"/>
              <a:gd name="connsiteY179" fmla="*/ 337960 h 1157500"/>
              <a:gd name="connsiteX180" fmla="*/ 703732 w 12192000"/>
              <a:gd name="connsiteY180" fmla="*/ 316599 h 1157500"/>
              <a:gd name="connsiteX181" fmla="*/ 853391 w 12192000"/>
              <a:gd name="connsiteY181" fmla="*/ 303591 h 1157500"/>
              <a:gd name="connsiteX182" fmla="*/ 925332 w 12192000"/>
              <a:gd name="connsiteY182" fmla="*/ 298686 h 1157500"/>
              <a:gd name="connsiteX183" fmla="*/ 941286 w 12192000"/>
              <a:gd name="connsiteY183" fmla="*/ 288932 h 1157500"/>
              <a:gd name="connsiteX184" fmla="*/ 950845 w 12192000"/>
              <a:gd name="connsiteY184" fmla="*/ 286595 h 1157500"/>
              <a:gd name="connsiteX185" fmla="*/ 953292 w 12192000"/>
              <a:gd name="connsiteY185" fmla="*/ 280892 h 1157500"/>
              <a:gd name="connsiteX186" fmla="*/ 967499 w 12192000"/>
              <a:gd name="connsiteY186" fmla="*/ 273760 h 1157500"/>
              <a:gd name="connsiteX187" fmla="*/ 1069267 w 12192000"/>
              <a:gd name="connsiteY187" fmla="*/ 262766 h 1157500"/>
              <a:gd name="connsiteX188" fmla="*/ 1138407 w 12192000"/>
              <a:gd name="connsiteY188" fmla="*/ 246567 h 1157500"/>
              <a:gd name="connsiteX189" fmla="*/ 1164931 w 12192000"/>
              <a:gd name="connsiteY189" fmla="*/ 238622 h 1157500"/>
              <a:gd name="connsiteX190" fmla="*/ 1211622 w 12192000"/>
              <a:gd name="connsiteY190" fmla="*/ 220676 h 1157500"/>
              <a:gd name="connsiteX191" fmla="*/ 1274567 w 12192000"/>
              <a:gd name="connsiteY191" fmla="*/ 203380 h 1157500"/>
              <a:gd name="connsiteX192" fmla="*/ 1325029 w 12192000"/>
              <a:gd name="connsiteY192" fmla="*/ 207937 h 1157500"/>
              <a:gd name="connsiteX193" fmla="*/ 1356805 w 12192000"/>
              <a:gd name="connsiteY193" fmla="*/ 203622 h 1157500"/>
              <a:gd name="connsiteX194" fmla="*/ 1468752 w 12192000"/>
              <a:gd name="connsiteY194" fmla="*/ 214604 h 1157500"/>
              <a:gd name="connsiteX195" fmla="*/ 1650750 w 12192000"/>
              <a:gd name="connsiteY195" fmla="*/ 165090 h 1157500"/>
              <a:gd name="connsiteX196" fmla="*/ 1655056 w 12192000"/>
              <a:gd name="connsiteY196" fmla="*/ 172106 h 1157500"/>
              <a:gd name="connsiteX197" fmla="*/ 1683220 w 12192000"/>
              <a:gd name="connsiteY197" fmla="*/ 169652 h 1157500"/>
              <a:gd name="connsiteX198" fmla="*/ 1685599 w 12192000"/>
              <a:gd name="connsiteY198" fmla="*/ 165388 h 1157500"/>
              <a:gd name="connsiteX199" fmla="*/ 1735783 w 12192000"/>
              <a:gd name="connsiteY199" fmla="*/ 177400 h 1157500"/>
              <a:gd name="connsiteX200" fmla="*/ 1797102 w 12192000"/>
              <a:gd name="connsiteY200" fmla="*/ 182289 h 1157500"/>
              <a:gd name="connsiteX201" fmla="*/ 1845638 w 12192000"/>
              <a:gd name="connsiteY201" fmla="*/ 163774 h 1157500"/>
              <a:gd name="connsiteX202" fmla="*/ 1848980 w 12192000"/>
              <a:gd name="connsiteY202" fmla="*/ 167516 h 1157500"/>
              <a:gd name="connsiteX203" fmla="*/ 1880587 w 12192000"/>
              <a:gd name="connsiteY203" fmla="*/ 165506 h 1157500"/>
              <a:gd name="connsiteX204" fmla="*/ 1995803 w 12192000"/>
              <a:gd name="connsiteY204" fmla="*/ 131847 h 1157500"/>
              <a:gd name="connsiteX205" fmla="*/ 2057448 w 12192000"/>
              <a:gd name="connsiteY205" fmla="*/ 128650 h 1157500"/>
              <a:gd name="connsiteX206" fmla="*/ 2119088 w 12192000"/>
              <a:gd name="connsiteY206" fmla="*/ 113508 h 1157500"/>
              <a:gd name="connsiteX207" fmla="*/ 2138831 w 12192000"/>
              <a:gd name="connsiteY207" fmla="*/ 116194 h 1157500"/>
              <a:gd name="connsiteX208" fmla="*/ 2214259 w 12192000"/>
              <a:gd name="connsiteY208" fmla="*/ 110542 h 1157500"/>
              <a:gd name="connsiteX209" fmla="*/ 2264911 w 12192000"/>
              <a:gd name="connsiteY209" fmla="*/ 101639 h 1157500"/>
              <a:gd name="connsiteX210" fmla="*/ 2454058 w 12192000"/>
              <a:gd name="connsiteY210" fmla="*/ 67266 h 1157500"/>
              <a:gd name="connsiteX211" fmla="*/ 2534188 w 12192000"/>
              <a:gd name="connsiteY211" fmla="*/ 63730 h 1157500"/>
              <a:gd name="connsiteX212" fmla="*/ 2616912 w 12192000"/>
              <a:gd name="connsiteY212" fmla="*/ 44757 h 1157500"/>
              <a:gd name="connsiteX213" fmla="*/ 2698592 w 12192000"/>
              <a:gd name="connsiteY213" fmla="*/ 35873 h 1157500"/>
              <a:gd name="connsiteX214" fmla="*/ 2891953 w 12192000"/>
              <a:gd name="connsiteY214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297029 w 12192000"/>
              <a:gd name="connsiteY46" fmla="*/ 217798 h 1157500"/>
              <a:gd name="connsiteX47" fmla="*/ 6352373 w 12192000"/>
              <a:gd name="connsiteY47" fmla="*/ 202729 h 1157500"/>
              <a:gd name="connsiteX48" fmla="*/ 6353759 w 12192000"/>
              <a:gd name="connsiteY48" fmla="*/ 202703 h 1157500"/>
              <a:gd name="connsiteX49" fmla="*/ 6363346 w 12192000"/>
              <a:gd name="connsiteY49" fmla="*/ 190268 h 1157500"/>
              <a:gd name="connsiteX50" fmla="*/ 6400681 w 12192000"/>
              <a:gd name="connsiteY50" fmla="*/ 197970 h 1157500"/>
              <a:gd name="connsiteX51" fmla="*/ 6402041 w 12192000"/>
              <a:gd name="connsiteY51" fmla="*/ 200641 h 1157500"/>
              <a:gd name="connsiteX52" fmla="*/ 6424912 w 12192000"/>
              <a:gd name="connsiteY52" fmla="*/ 198508 h 1157500"/>
              <a:gd name="connsiteX53" fmla="*/ 6502019 w 12192000"/>
              <a:gd name="connsiteY53" fmla="*/ 192356 h 1157500"/>
              <a:gd name="connsiteX54" fmla="*/ 6518229 w 12192000"/>
              <a:gd name="connsiteY54" fmla="*/ 191407 h 1157500"/>
              <a:gd name="connsiteX55" fmla="*/ 6519089 w 12192000"/>
              <a:gd name="connsiteY55" fmla="*/ 191842 h 1157500"/>
              <a:gd name="connsiteX56" fmla="*/ 6561047 w 12192000"/>
              <a:gd name="connsiteY56" fmla="*/ 175844 h 1157500"/>
              <a:gd name="connsiteX57" fmla="*/ 6595639 w 12192000"/>
              <a:gd name="connsiteY57" fmla="*/ 168164 h 1157500"/>
              <a:gd name="connsiteX58" fmla="*/ 6692265 w 12192000"/>
              <a:gd name="connsiteY58" fmla="*/ 164829 h 1157500"/>
              <a:gd name="connsiteX59" fmla="*/ 6697219 w 12192000"/>
              <a:gd name="connsiteY59" fmla="*/ 165301 h 1157500"/>
              <a:gd name="connsiteX60" fmla="*/ 6713656 w 12192000"/>
              <a:gd name="connsiteY60" fmla="*/ 153600 h 1157500"/>
              <a:gd name="connsiteX61" fmla="*/ 6714383 w 12192000"/>
              <a:gd name="connsiteY61" fmla="*/ 150425 h 1157500"/>
              <a:gd name="connsiteX62" fmla="*/ 6774793 w 12192000"/>
              <a:gd name="connsiteY62" fmla="*/ 159713 h 1157500"/>
              <a:gd name="connsiteX63" fmla="*/ 6782112 w 12192000"/>
              <a:gd name="connsiteY63" fmla="*/ 155255 h 1157500"/>
              <a:gd name="connsiteX64" fmla="*/ 6822392 w 12192000"/>
              <a:gd name="connsiteY64" fmla="*/ 168588 h 1157500"/>
              <a:gd name="connsiteX65" fmla="*/ 6842719 w 12192000"/>
              <a:gd name="connsiteY65" fmla="*/ 171593 h 1157500"/>
              <a:gd name="connsiteX66" fmla="*/ 6878958 w 12192000"/>
              <a:gd name="connsiteY66" fmla="*/ 180824 h 1157500"/>
              <a:gd name="connsiteX67" fmla="*/ 6894439 w 12192000"/>
              <a:gd name="connsiteY67" fmla="*/ 177642 h 1157500"/>
              <a:gd name="connsiteX68" fmla="*/ 6963220 w 12192000"/>
              <a:gd name="connsiteY68" fmla="*/ 167304 h 1157500"/>
              <a:gd name="connsiteX69" fmla="*/ 6976706 w 12192000"/>
              <a:gd name="connsiteY69" fmla="*/ 170894 h 1157500"/>
              <a:gd name="connsiteX70" fmla="*/ 6987064 w 12192000"/>
              <a:gd name="connsiteY70" fmla="*/ 160402 h 1157500"/>
              <a:gd name="connsiteX71" fmla="*/ 7030230 w 12192000"/>
              <a:gd name="connsiteY71" fmla="*/ 159715 h 1157500"/>
              <a:gd name="connsiteX72" fmla="*/ 7045014 w 12192000"/>
              <a:gd name="connsiteY72" fmla="*/ 169101 h 1157500"/>
              <a:gd name="connsiteX73" fmla="*/ 7058714 w 12192000"/>
              <a:gd name="connsiteY73" fmla="*/ 175992 h 1157500"/>
              <a:gd name="connsiteX74" fmla="*/ 7060499 w 12192000"/>
              <a:gd name="connsiteY74" fmla="*/ 176063 h 1157500"/>
              <a:gd name="connsiteX75" fmla="*/ 7078430 w 12192000"/>
              <a:gd name="connsiteY75" fmla="*/ 176793 h 1157500"/>
              <a:gd name="connsiteX76" fmla="*/ 7176563 w 12192000"/>
              <a:gd name="connsiteY76" fmla="*/ 173244 h 1157500"/>
              <a:gd name="connsiteX77" fmla="*/ 7205529 w 12192000"/>
              <a:gd name="connsiteY77" fmla="*/ 181011 h 1157500"/>
              <a:gd name="connsiteX78" fmla="*/ 7310118 w 12192000"/>
              <a:gd name="connsiteY78" fmla="*/ 162605 h 1157500"/>
              <a:gd name="connsiteX79" fmla="*/ 7673859 w 12192000"/>
              <a:gd name="connsiteY79" fmla="*/ 150336 h 1157500"/>
              <a:gd name="connsiteX80" fmla="*/ 7692748 w 12192000"/>
              <a:gd name="connsiteY80" fmla="*/ 161537 h 1157500"/>
              <a:gd name="connsiteX81" fmla="*/ 7756672 w 12192000"/>
              <a:gd name="connsiteY81" fmla="*/ 157372 h 1157500"/>
              <a:gd name="connsiteX82" fmla="*/ 7974189 w 12192000"/>
              <a:gd name="connsiteY82" fmla="*/ 154819 h 1157500"/>
              <a:gd name="connsiteX83" fmla="*/ 8101969 w 12192000"/>
              <a:gd name="connsiteY83" fmla="*/ 144495 h 1157500"/>
              <a:gd name="connsiteX84" fmla="*/ 8106826 w 12192000"/>
              <a:gd name="connsiteY84" fmla="*/ 139853 h 1157500"/>
              <a:gd name="connsiteX85" fmla="*/ 8162058 w 12192000"/>
              <a:gd name="connsiteY85" fmla="*/ 96704 h 1157500"/>
              <a:gd name="connsiteX86" fmla="*/ 8184568 w 12192000"/>
              <a:gd name="connsiteY86" fmla="*/ 93990 h 1157500"/>
              <a:gd name="connsiteX87" fmla="*/ 8228227 w 12192000"/>
              <a:gd name="connsiteY87" fmla="*/ 105972 h 1157500"/>
              <a:gd name="connsiteX88" fmla="*/ 8237963 w 12192000"/>
              <a:gd name="connsiteY88" fmla="*/ 106996 h 1157500"/>
              <a:gd name="connsiteX89" fmla="*/ 8248358 w 12192000"/>
              <a:gd name="connsiteY89" fmla="*/ 106062 h 1157500"/>
              <a:gd name="connsiteX90" fmla="*/ 8249309 w 12192000"/>
              <a:gd name="connsiteY90" fmla="*/ 106698 h 1157500"/>
              <a:gd name="connsiteX91" fmla="*/ 8249997 w 12192000"/>
              <a:gd name="connsiteY91" fmla="*/ 105915 h 1157500"/>
              <a:gd name="connsiteX92" fmla="*/ 8272162 w 12192000"/>
              <a:gd name="connsiteY92" fmla="*/ 103924 h 1157500"/>
              <a:gd name="connsiteX93" fmla="*/ 8292349 w 12192000"/>
              <a:gd name="connsiteY93" fmla="*/ 97480 h 1157500"/>
              <a:gd name="connsiteX94" fmla="*/ 8307239 w 12192000"/>
              <a:gd name="connsiteY94" fmla="*/ 94591 h 1157500"/>
              <a:gd name="connsiteX95" fmla="*/ 8339282 w 12192000"/>
              <a:gd name="connsiteY95" fmla="*/ 108942 h 1157500"/>
              <a:gd name="connsiteX96" fmla="*/ 8346156 w 12192000"/>
              <a:gd name="connsiteY96" fmla="*/ 111227 h 1157500"/>
              <a:gd name="connsiteX97" fmla="*/ 8346467 w 12192000"/>
              <a:gd name="connsiteY97" fmla="*/ 111024 h 1157500"/>
              <a:gd name="connsiteX98" fmla="*/ 8354069 w 12192000"/>
              <a:gd name="connsiteY98" fmla="*/ 112942 h 1157500"/>
              <a:gd name="connsiteX99" fmla="*/ 8358687 w 12192000"/>
              <a:gd name="connsiteY99" fmla="*/ 115393 h 1157500"/>
              <a:gd name="connsiteX100" fmla="*/ 8433385 w 12192000"/>
              <a:gd name="connsiteY100" fmla="*/ 99669 h 1157500"/>
              <a:gd name="connsiteX101" fmla="*/ 8533779 w 12192000"/>
              <a:gd name="connsiteY101" fmla="*/ 98374 h 1157500"/>
              <a:gd name="connsiteX102" fmla="*/ 8632833 w 12192000"/>
              <a:gd name="connsiteY102" fmla="*/ 100532 h 1157500"/>
              <a:gd name="connsiteX103" fmla="*/ 8668523 w 12192000"/>
              <a:gd name="connsiteY103" fmla="*/ 102979 h 1157500"/>
              <a:gd name="connsiteX104" fmla="*/ 8732893 w 12192000"/>
              <a:gd name="connsiteY104" fmla="*/ 99991 h 1157500"/>
              <a:gd name="connsiteX105" fmla="*/ 8764071 w 12192000"/>
              <a:gd name="connsiteY105" fmla="*/ 94587 h 1157500"/>
              <a:gd name="connsiteX106" fmla="*/ 8767004 w 12192000"/>
              <a:gd name="connsiteY106" fmla="*/ 91519 h 1157500"/>
              <a:gd name="connsiteX107" fmla="*/ 8772553 w 12192000"/>
              <a:gd name="connsiteY107" fmla="*/ 90314 h 1157500"/>
              <a:gd name="connsiteX108" fmla="*/ 8787201 w 12192000"/>
              <a:gd name="connsiteY108" fmla="*/ 92033 h 1157500"/>
              <a:gd name="connsiteX109" fmla="*/ 8792624 w 12192000"/>
              <a:gd name="connsiteY109" fmla="*/ 93503 h 1157500"/>
              <a:gd name="connsiteX110" fmla="*/ 8800741 w 12192000"/>
              <a:gd name="connsiteY110" fmla="*/ 93897 h 1157500"/>
              <a:gd name="connsiteX111" fmla="*/ 8800966 w 12192000"/>
              <a:gd name="connsiteY111" fmla="*/ 93645 h 1157500"/>
              <a:gd name="connsiteX112" fmla="*/ 8808513 w 12192000"/>
              <a:gd name="connsiteY112" fmla="*/ 94530 h 1157500"/>
              <a:gd name="connsiteX113" fmla="*/ 8845110 w 12192000"/>
              <a:gd name="connsiteY113" fmla="*/ 102179 h 1157500"/>
              <a:gd name="connsiteX114" fmla="*/ 8917529 w 12192000"/>
              <a:gd name="connsiteY114" fmla="*/ 76373 h 1157500"/>
              <a:gd name="connsiteX115" fmla="*/ 9026654 w 12192000"/>
              <a:gd name="connsiteY115" fmla="*/ 93420 h 1157500"/>
              <a:gd name="connsiteX116" fmla="*/ 9088505 w 12192000"/>
              <a:gd name="connsiteY116" fmla="*/ 113002 h 1157500"/>
              <a:gd name="connsiteX117" fmla="*/ 9203241 w 12192000"/>
              <a:gd name="connsiteY117" fmla="*/ 111713 h 1157500"/>
              <a:gd name="connsiteX118" fmla="*/ 9415584 w 12192000"/>
              <a:gd name="connsiteY118" fmla="*/ 157156 h 1157500"/>
              <a:gd name="connsiteX119" fmla="*/ 9505102 w 12192000"/>
              <a:gd name="connsiteY119" fmla="*/ 141042 h 1157500"/>
              <a:gd name="connsiteX120" fmla="*/ 9643040 w 12192000"/>
              <a:gd name="connsiteY120" fmla="*/ 158233 h 1157500"/>
              <a:gd name="connsiteX121" fmla="*/ 9762999 w 12192000"/>
              <a:gd name="connsiteY121" fmla="*/ 162623 h 1157500"/>
              <a:gd name="connsiteX122" fmla="*/ 9776183 w 12192000"/>
              <a:gd name="connsiteY122" fmla="*/ 162191 h 1157500"/>
              <a:gd name="connsiteX123" fmla="*/ 9780532 w 12192000"/>
              <a:gd name="connsiteY123" fmla="*/ 155823 h 1157500"/>
              <a:gd name="connsiteX124" fmla="*/ 9910588 w 12192000"/>
              <a:gd name="connsiteY124" fmla="*/ 154327 h 1157500"/>
              <a:gd name="connsiteX125" fmla="*/ 9924173 w 12192000"/>
              <a:gd name="connsiteY125" fmla="*/ 158591 h 1157500"/>
              <a:gd name="connsiteX126" fmla="*/ 10010969 w 12192000"/>
              <a:gd name="connsiteY126" fmla="*/ 155802 h 1157500"/>
              <a:gd name="connsiteX127" fmla="*/ 10070699 w 12192000"/>
              <a:gd name="connsiteY127" fmla="*/ 157854 h 1157500"/>
              <a:gd name="connsiteX128" fmla="*/ 10155104 w 12192000"/>
              <a:gd name="connsiteY128" fmla="*/ 151613 h 1157500"/>
              <a:gd name="connsiteX129" fmla="*/ 10250982 w 12192000"/>
              <a:gd name="connsiteY129" fmla="*/ 128642 h 1157500"/>
              <a:gd name="connsiteX130" fmla="*/ 10343301 w 12192000"/>
              <a:gd name="connsiteY130" fmla="*/ 90884 h 1157500"/>
              <a:gd name="connsiteX131" fmla="*/ 10366625 w 12192000"/>
              <a:gd name="connsiteY131" fmla="*/ 79428 h 1157500"/>
              <a:gd name="connsiteX132" fmla="*/ 10433505 w 12192000"/>
              <a:gd name="connsiteY132" fmla="*/ 65000 h 1157500"/>
              <a:gd name="connsiteX133" fmla="*/ 10547510 w 12192000"/>
              <a:gd name="connsiteY133" fmla="*/ 47246 h 1157500"/>
              <a:gd name="connsiteX134" fmla="*/ 10588150 w 12192000"/>
              <a:gd name="connsiteY134" fmla="*/ 32287 h 1157500"/>
              <a:gd name="connsiteX135" fmla="*/ 10589457 w 12192000"/>
              <a:gd name="connsiteY135" fmla="*/ 25296 h 1157500"/>
              <a:gd name="connsiteX136" fmla="*/ 10699976 w 12192000"/>
              <a:gd name="connsiteY136" fmla="*/ 43345 h 1157500"/>
              <a:gd name="connsiteX137" fmla="*/ 10812237 w 12192000"/>
              <a:gd name="connsiteY137" fmla="*/ 46327 h 1157500"/>
              <a:gd name="connsiteX138" fmla="*/ 10869837 w 12192000"/>
              <a:gd name="connsiteY138" fmla="*/ 65795 h 1157500"/>
              <a:gd name="connsiteX139" fmla="*/ 10881770 w 12192000"/>
              <a:gd name="connsiteY139" fmla="*/ 73672 h 1157500"/>
              <a:gd name="connsiteX140" fmla="*/ 10896899 w 12192000"/>
              <a:gd name="connsiteY140" fmla="*/ 70731 h 1157500"/>
              <a:gd name="connsiteX141" fmla="*/ 10901748 w 12192000"/>
              <a:gd name="connsiteY141" fmla="*/ 66352 h 1157500"/>
              <a:gd name="connsiteX142" fmla="*/ 10947419 w 12192000"/>
              <a:gd name="connsiteY142" fmla="*/ 83316 h 1157500"/>
              <a:gd name="connsiteX143" fmla="*/ 10953034 w 12192000"/>
              <a:gd name="connsiteY143" fmla="*/ 84438 h 1157500"/>
              <a:gd name="connsiteX144" fmla="*/ 10992070 w 12192000"/>
              <a:gd name="connsiteY144" fmla="*/ 88841 h 1157500"/>
              <a:gd name="connsiteX145" fmla="*/ 11112372 w 12192000"/>
              <a:gd name="connsiteY145" fmla="*/ 82247 h 1157500"/>
              <a:gd name="connsiteX146" fmla="*/ 11147719 w 12192000"/>
              <a:gd name="connsiteY146" fmla="*/ 80560 h 1157500"/>
              <a:gd name="connsiteX147" fmla="*/ 11172617 w 12192000"/>
              <a:gd name="connsiteY147" fmla="*/ 76265 h 1157500"/>
              <a:gd name="connsiteX148" fmla="*/ 11240397 w 12192000"/>
              <a:gd name="connsiteY148" fmla="*/ 81830 h 1157500"/>
              <a:gd name="connsiteX149" fmla="*/ 11270034 w 12192000"/>
              <a:gd name="connsiteY149" fmla="*/ 91947 h 1157500"/>
              <a:gd name="connsiteX150" fmla="*/ 11293091 w 12192000"/>
              <a:gd name="connsiteY150" fmla="*/ 92042 h 1157500"/>
              <a:gd name="connsiteX151" fmla="*/ 11310949 w 12192000"/>
              <a:gd name="connsiteY151" fmla="*/ 97842 h 1157500"/>
              <a:gd name="connsiteX152" fmla="*/ 11345279 w 12192000"/>
              <a:gd name="connsiteY152" fmla="*/ 95451 h 1157500"/>
              <a:gd name="connsiteX153" fmla="*/ 11354597 w 12192000"/>
              <a:gd name="connsiteY153" fmla="*/ 97953 h 1157500"/>
              <a:gd name="connsiteX154" fmla="*/ 11367725 w 12192000"/>
              <a:gd name="connsiteY154" fmla="*/ 97999 h 1157500"/>
              <a:gd name="connsiteX155" fmla="*/ 11399832 w 12192000"/>
              <a:gd name="connsiteY155" fmla="*/ 110616 h 1157500"/>
              <a:gd name="connsiteX156" fmla="*/ 11487595 w 12192000"/>
              <a:gd name="connsiteY156" fmla="*/ 152322 h 1157500"/>
              <a:gd name="connsiteX157" fmla="*/ 11590850 w 12192000"/>
              <a:gd name="connsiteY157" fmla="*/ 238552 h 1157500"/>
              <a:gd name="connsiteX158" fmla="*/ 11736204 w 12192000"/>
              <a:gd name="connsiteY158" fmla="*/ 277509 h 1157500"/>
              <a:gd name="connsiteX159" fmla="*/ 11760331 w 12192000"/>
              <a:gd name="connsiteY159" fmla="*/ 291936 h 1157500"/>
              <a:gd name="connsiteX160" fmla="*/ 11819139 w 12192000"/>
              <a:gd name="connsiteY160" fmla="*/ 304143 h 1157500"/>
              <a:gd name="connsiteX161" fmla="*/ 11821967 w 12192000"/>
              <a:gd name="connsiteY161" fmla="*/ 305790 h 1157500"/>
              <a:gd name="connsiteX162" fmla="*/ 11847125 w 12192000"/>
              <a:gd name="connsiteY162" fmla="*/ 297401 h 1157500"/>
              <a:gd name="connsiteX163" fmla="*/ 11980134 w 12192000"/>
              <a:gd name="connsiteY163" fmla="*/ 321911 h 1157500"/>
              <a:gd name="connsiteX164" fmla="*/ 12174576 w 12192000"/>
              <a:gd name="connsiteY164" fmla="*/ 376108 h 1157500"/>
              <a:gd name="connsiteX165" fmla="*/ 12192000 w 12192000"/>
              <a:gd name="connsiteY165" fmla="*/ 379233 h 1157500"/>
              <a:gd name="connsiteX166" fmla="*/ 12192000 w 12192000"/>
              <a:gd name="connsiteY166" fmla="*/ 1157500 h 1157500"/>
              <a:gd name="connsiteX167" fmla="*/ 0 w 12192000"/>
              <a:gd name="connsiteY167" fmla="*/ 1157500 h 1157500"/>
              <a:gd name="connsiteX168" fmla="*/ 0 w 12192000"/>
              <a:gd name="connsiteY168" fmla="*/ 483545 h 1157500"/>
              <a:gd name="connsiteX169" fmla="*/ 5331 w 12192000"/>
              <a:gd name="connsiteY169" fmla="*/ 482797 h 1157500"/>
              <a:gd name="connsiteX170" fmla="*/ 39902 w 12192000"/>
              <a:gd name="connsiteY170" fmla="*/ 472284 h 1157500"/>
              <a:gd name="connsiteX171" fmla="*/ 117880 w 12192000"/>
              <a:gd name="connsiteY171" fmla="*/ 420956 h 1157500"/>
              <a:gd name="connsiteX172" fmla="*/ 238140 w 12192000"/>
              <a:gd name="connsiteY172" fmla="*/ 379297 h 1157500"/>
              <a:gd name="connsiteX173" fmla="*/ 249589 w 12192000"/>
              <a:gd name="connsiteY173" fmla="*/ 379517 h 1157500"/>
              <a:gd name="connsiteX174" fmla="*/ 296963 w 12192000"/>
              <a:gd name="connsiteY174" fmla="*/ 356102 h 1157500"/>
              <a:gd name="connsiteX175" fmla="*/ 339235 w 12192000"/>
              <a:gd name="connsiteY175" fmla="*/ 324425 h 1157500"/>
              <a:gd name="connsiteX176" fmla="*/ 447152 w 12192000"/>
              <a:gd name="connsiteY176" fmla="*/ 327423 h 1157500"/>
              <a:gd name="connsiteX177" fmla="*/ 475247 w 12192000"/>
              <a:gd name="connsiteY177" fmla="*/ 336714 h 1157500"/>
              <a:gd name="connsiteX178" fmla="*/ 477967 w 12192000"/>
              <a:gd name="connsiteY178" fmla="*/ 337960 h 1157500"/>
              <a:gd name="connsiteX179" fmla="*/ 703732 w 12192000"/>
              <a:gd name="connsiteY179" fmla="*/ 316599 h 1157500"/>
              <a:gd name="connsiteX180" fmla="*/ 853391 w 12192000"/>
              <a:gd name="connsiteY180" fmla="*/ 303591 h 1157500"/>
              <a:gd name="connsiteX181" fmla="*/ 925332 w 12192000"/>
              <a:gd name="connsiteY181" fmla="*/ 298686 h 1157500"/>
              <a:gd name="connsiteX182" fmla="*/ 941286 w 12192000"/>
              <a:gd name="connsiteY182" fmla="*/ 288932 h 1157500"/>
              <a:gd name="connsiteX183" fmla="*/ 950845 w 12192000"/>
              <a:gd name="connsiteY183" fmla="*/ 286595 h 1157500"/>
              <a:gd name="connsiteX184" fmla="*/ 953292 w 12192000"/>
              <a:gd name="connsiteY184" fmla="*/ 280892 h 1157500"/>
              <a:gd name="connsiteX185" fmla="*/ 967499 w 12192000"/>
              <a:gd name="connsiteY185" fmla="*/ 273760 h 1157500"/>
              <a:gd name="connsiteX186" fmla="*/ 1069267 w 12192000"/>
              <a:gd name="connsiteY186" fmla="*/ 262766 h 1157500"/>
              <a:gd name="connsiteX187" fmla="*/ 1138407 w 12192000"/>
              <a:gd name="connsiteY187" fmla="*/ 246567 h 1157500"/>
              <a:gd name="connsiteX188" fmla="*/ 1164931 w 12192000"/>
              <a:gd name="connsiteY188" fmla="*/ 238622 h 1157500"/>
              <a:gd name="connsiteX189" fmla="*/ 1211622 w 12192000"/>
              <a:gd name="connsiteY189" fmla="*/ 220676 h 1157500"/>
              <a:gd name="connsiteX190" fmla="*/ 1274567 w 12192000"/>
              <a:gd name="connsiteY190" fmla="*/ 203380 h 1157500"/>
              <a:gd name="connsiteX191" fmla="*/ 1325029 w 12192000"/>
              <a:gd name="connsiteY191" fmla="*/ 207937 h 1157500"/>
              <a:gd name="connsiteX192" fmla="*/ 1356805 w 12192000"/>
              <a:gd name="connsiteY192" fmla="*/ 203622 h 1157500"/>
              <a:gd name="connsiteX193" fmla="*/ 1468752 w 12192000"/>
              <a:gd name="connsiteY193" fmla="*/ 214604 h 1157500"/>
              <a:gd name="connsiteX194" fmla="*/ 1650750 w 12192000"/>
              <a:gd name="connsiteY194" fmla="*/ 165090 h 1157500"/>
              <a:gd name="connsiteX195" fmla="*/ 1655056 w 12192000"/>
              <a:gd name="connsiteY195" fmla="*/ 172106 h 1157500"/>
              <a:gd name="connsiteX196" fmla="*/ 1683220 w 12192000"/>
              <a:gd name="connsiteY196" fmla="*/ 169652 h 1157500"/>
              <a:gd name="connsiteX197" fmla="*/ 1685599 w 12192000"/>
              <a:gd name="connsiteY197" fmla="*/ 165388 h 1157500"/>
              <a:gd name="connsiteX198" fmla="*/ 1735783 w 12192000"/>
              <a:gd name="connsiteY198" fmla="*/ 177400 h 1157500"/>
              <a:gd name="connsiteX199" fmla="*/ 1797102 w 12192000"/>
              <a:gd name="connsiteY199" fmla="*/ 182289 h 1157500"/>
              <a:gd name="connsiteX200" fmla="*/ 1845638 w 12192000"/>
              <a:gd name="connsiteY200" fmla="*/ 163774 h 1157500"/>
              <a:gd name="connsiteX201" fmla="*/ 1848980 w 12192000"/>
              <a:gd name="connsiteY201" fmla="*/ 167516 h 1157500"/>
              <a:gd name="connsiteX202" fmla="*/ 1880587 w 12192000"/>
              <a:gd name="connsiteY202" fmla="*/ 165506 h 1157500"/>
              <a:gd name="connsiteX203" fmla="*/ 1995803 w 12192000"/>
              <a:gd name="connsiteY203" fmla="*/ 131847 h 1157500"/>
              <a:gd name="connsiteX204" fmla="*/ 2057448 w 12192000"/>
              <a:gd name="connsiteY204" fmla="*/ 128650 h 1157500"/>
              <a:gd name="connsiteX205" fmla="*/ 2119088 w 12192000"/>
              <a:gd name="connsiteY205" fmla="*/ 113508 h 1157500"/>
              <a:gd name="connsiteX206" fmla="*/ 2138831 w 12192000"/>
              <a:gd name="connsiteY206" fmla="*/ 116194 h 1157500"/>
              <a:gd name="connsiteX207" fmla="*/ 2214259 w 12192000"/>
              <a:gd name="connsiteY207" fmla="*/ 110542 h 1157500"/>
              <a:gd name="connsiteX208" fmla="*/ 2264911 w 12192000"/>
              <a:gd name="connsiteY208" fmla="*/ 101639 h 1157500"/>
              <a:gd name="connsiteX209" fmla="*/ 2454058 w 12192000"/>
              <a:gd name="connsiteY209" fmla="*/ 67266 h 1157500"/>
              <a:gd name="connsiteX210" fmla="*/ 2534188 w 12192000"/>
              <a:gd name="connsiteY210" fmla="*/ 63730 h 1157500"/>
              <a:gd name="connsiteX211" fmla="*/ 2616912 w 12192000"/>
              <a:gd name="connsiteY211" fmla="*/ 44757 h 1157500"/>
              <a:gd name="connsiteX212" fmla="*/ 2698592 w 12192000"/>
              <a:gd name="connsiteY212" fmla="*/ 35873 h 1157500"/>
              <a:gd name="connsiteX213" fmla="*/ 2891953 w 12192000"/>
              <a:gd name="connsiteY213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297029 w 12192000"/>
              <a:gd name="connsiteY46" fmla="*/ 217798 h 1157500"/>
              <a:gd name="connsiteX47" fmla="*/ 6352373 w 12192000"/>
              <a:gd name="connsiteY47" fmla="*/ 202729 h 1157500"/>
              <a:gd name="connsiteX48" fmla="*/ 6353759 w 12192000"/>
              <a:gd name="connsiteY48" fmla="*/ 202703 h 1157500"/>
              <a:gd name="connsiteX49" fmla="*/ 6363346 w 12192000"/>
              <a:gd name="connsiteY49" fmla="*/ 190268 h 1157500"/>
              <a:gd name="connsiteX50" fmla="*/ 6400681 w 12192000"/>
              <a:gd name="connsiteY50" fmla="*/ 197970 h 1157500"/>
              <a:gd name="connsiteX51" fmla="*/ 6402041 w 12192000"/>
              <a:gd name="connsiteY51" fmla="*/ 200641 h 1157500"/>
              <a:gd name="connsiteX52" fmla="*/ 6424912 w 12192000"/>
              <a:gd name="connsiteY52" fmla="*/ 198508 h 1157500"/>
              <a:gd name="connsiteX53" fmla="*/ 6502019 w 12192000"/>
              <a:gd name="connsiteY53" fmla="*/ 192356 h 1157500"/>
              <a:gd name="connsiteX54" fmla="*/ 6518229 w 12192000"/>
              <a:gd name="connsiteY54" fmla="*/ 191407 h 1157500"/>
              <a:gd name="connsiteX55" fmla="*/ 6519089 w 12192000"/>
              <a:gd name="connsiteY55" fmla="*/ 191842 h 1157500"/>
              <a:gd name="connsiteX56" fmla="*/ 6561047 w 12192000"/>
              <a:gd name="connsiteY56" fmla="*/ 175844 h 1157500"/>
              <a:gd name="connsiteX57" fmla="*/ 6595639 w 12192000"/>
              <a:gd name="connsiteY57" fmla="*/ 168164 h 1157500"/>
              <a:gd name="connsiteX58" fmla="*/ 6692265 w 12192000"/>
              <a:gd name="connsiteY58" fmla="*/ 164829 h 1157500"/>
              <a:gd name="connsiteX59" fmla="*/ 6697219 w 12192000"/>
              <a:gd name="connsiteY59" fmla="*/ 165301 h 1157500"/>
              <a:gd name="connsiteX60" fmla="*/ 6713656 w 12192000"/>
              <a:gd name="connsiteY60" fmla="*/ 153600 h 1157500"/>
              <a:gd name="connsiteX61" fmla="*/ 6714383 w 12192000"/>
              <a:gd name="connsiteY61" fmla="*/ 150425 h 1157500"/>
              <a:gd name="connsiteX62" fmla="*/ 6774793 w 12192000"/>
              <a:gd name="connsiteY62" fmla="*/ 159713 h 1157500"/>
              <a:gd name="connsiteX63" fmla="*/ 6782112 w 12192000"/>
              <a:gd name="connsiteY63" fmla="*/ 155255 h 1157500"/>
              <a:gd name="connsiteX64" fmla="*/ 6822392 w 12192000"/>
              <a:gd name="connsiteY64" fmla="*/ 168588 h 1157500"/>
              <a:gd name="connsiteX65" fmla="*/ 6842719 w 12192000"/>
              <a:gd name="connsiteY65" fmla="*/ 171593 h 1157500"/>
              <a:gd name="connsiteX66" fmla="*/ 6878958 w 12192000"/>
              <a:gd name="connsiteY66" fmla="*/ 180824 h 1157500"/>
              <a:gd name="connsiteX67" fmla="*/ 6894439 w 12192000"/>
              <a:gd name="connsiteY67" fmla="*/ 177642 h 1157500"/>
              <a:gd name="connsiteX68" fmla="*/ 6963220 w 12192000"/>
              <a:gd name="connsiteY68" fmla="*/ 167304 h 1157500"/>
              <a:gd name="connsiteX69" fmla="*/ 6976706 w 12192000"/>
              <a:gd name="connsiteY69" fmla="*/ 170894 h 1157500"/>
              <a:gd name="connsiteX70" fmla="*/ 6987064 w 12192000"/>
              <a:gd name="connsiteY70" fmla="*/ 160402 h 1157500"/>
              <a:gd name="connsiteX71" fmla="*/ 7030230 w 12192000"/>
              <a:gd name="connsiteY71" fmla="*/ 159715 h 1157500"/>
              <a:gd name="connsiteX72" fmla="*/ 7045014 w 12192000"/>
              <a:gd name="connsiteY72" fmla="*/ 169101 h 1157500"/>
              <a:gd name="connsiteX73" fmla="*/ 7058714 w 12192000"/>
              <a:gd name="connsiteY73" fmla="*/ 175992 h 1157500"/>
              <a:gd name="connsiteX74" fmla="*/ 7060499 w 12192000"/>
              <a:gd name="connsiteY74" fmla="*/ 176063 h 1157500"/>
              <a:gd name="connsiteX75" fmla="*/ 7176563 w 12192000"/>
              <a:gd name="connsiteY75" fmla="*/ 173244 h 1157500"/>
              <a:gd name="connsiteX76" fmla="*/ 7205529 w 12192000"/>
              <a:gd name="connsiteY76" fmla="*/ 181011 h 1157500"/>
              <a:gd name="connsiteX77" fmla="*/ 7310118 w 12192000"/>
              <a:gd name="connsiteY77" fmla="*/ 162605 h 1157500"/>
              <a:gd name="connsiteX78" fmla="*/ 7673859 w 12192000"/>
              <a:gd name="connsiteY78" fmla="*/ 150336 h 1157500"/>
              <a:gd name="connsiteX79" fmla="*/ 7692748 w 12192000"/>
              <a:gd name="connsiteY79" fmla="*/ 161537 h 1157500"/>
              <a:gd name="connsiteX80" fmla="*/ 7756672 w 12192000"/>
              <a:gd name="connsiteY80" fmla="*/ 157372 h 1157500"/>
              <a:gd name="connsiteX81" fmla="*/ 7974189 w 12192000"/>
              <a:gd name="connsiteY81" fmla="*/ 154819 h 1157500"/>
              <a:gd name="connsiteX82" fmla="*/ 8101969 w 12192000"/>
              <a:gd name="connsiteY82" fmla="*/ 144495 h 1157500"/>
              <a:gd name="connsiteX83" fmla="*/ 8106826 w 12192000"/>
              <a:gd name="connsiteY83" fmla="*/ 139853 h 1157500"/>
              <a:gd name="connsiteX84" fmla="*/ 8162058 w 12192000"/>
              <a:gd name="connsiteY84" fmla="*/ 96704 h 1157500"/>
              <a:gd name="connsiteX85" fmla="*/ 8184568 w 12192000"/>
              <a:gd name="connsiteY85" fmla="*/ 93990 h 1157500"/>
              <a:gd name="connsiteX86" fmla="*/ 8228227 w 12192000"/>
              <a:gd name="connsiteY86" fmla="*/ 105972 h 1157500"/>
              <a:gd name="connsiteX87" fmla="*/ 8237963 w 12192000"/>
              <a:gd name="connsiteY87" fmla="*/ 106996 h 1157500"/>
              <a:gd name="connsiteX88" fmla="*/ 8248358 w 12192000"/>
              <a:gd name="connsiteY88" fmla="*/ 106062 h 1157500"/>
              <a:gd name="connsiteX89" fmla="*/ 8249309 w 12192000"/>
              <a:gd name="connsiteY89" fmla="*/ 106698 h 1157500"/>
              <a:gd name="connsiteX90" fmla="*/ 8249997 w 12192000"/>
              <a:gd name="connsiteY90" fmla="*/ 105915 h 1157500"/>
              <a:gd name="connsiteX91" fmla="*/ 8272162 w 12192000"/>
              <a:gd name="connsiteY91" fmla="*/ 103924 h 1157500"/>
              <a:gd name="connsiteX92" fmla="*/ 8292349 w 12192000"/>
              <a:gd name="connsiteY92" fmla="*/ 97480 h 1157500"/>
              <a:gd name="connsiteX93" fmla="*/ 8307239 w 12192000"/>
              <a:gd name="connsiteY93" fmla="*/ 94591 h 1157500"/>
              <a:gd name="connsiteX94" fmla="*/ 8339282 w 12192000"/>
              <a:gd name="connsiteY94" fmla="*/ 108942 h 1157500"/>
              <a:gd name="connsiteX95" fmla="*/ 8346156 w 12192000"/>
              <a:gd name="connsiteY95" fmla="*/ 111227 h 1157500"/>
              <a:gd name="connsiteX96" fmla="*/ 8346467 w 12192000"/>
              <a:gd name="connsiteY96" fmla="*/ 111024 h 1157500"/>
              <a:gd name="connsiteX97" fmla="*/ 8354069 w 12192000"/>
              <a:gd name="connsiteY97" fmla="*/ 112942 h 1157500"/>
              <a:gd name="connsiteX98" fmla="*/ 8358687 w 12192000"/>
              <a:gd name="connsiteY98" fmla="*/ 115393 h 1157500"/>
              <a:gd name="connsiteX99" fmla="*/ 8433385 w 12192000"/>
              <a:gd name="connsiteY99" fmla="*/ 99669 h 1157500"/>
              <a:gd name="connsiteX100" fmla="*/ 8533779 w 12192000"/>
              <a:gd name="connsiteY100" fmla="*/ 98374 h 1157500"/>
              <a:gd name="connsiteX101" fmla="*/ 8632833 w 12192000"/>
              <a:gd name="connsiteY101" fmla="*/ 100532 h 1157500"/>
              <a:gd name="connsiteX102" fmla="*/ 8668523 w 12192000"/>
              <a:gd name="connsiteY102" fmla="*/ 102979 h 1157500"/>
              <a:gd name="connsiteX103" fmla="*/ 8732893 w 12192000"/>
              <a:gd name="connsiteY103" fmla="*/ 99991 h 1157500"/>
              <a:gd name="connsiteX104" fmla="*/ 8764071 w 12192000"/>
              <a:gd name="connsiteY104" fmla="*/ 94587 h 1157500"/>
              <a:gd name="connsiteX105" fmla="*/ 8767004 w 12192000"/>
              <a:gd name="connsiteY105" fmla="*/ 91519 h 1157500"/>
              <a:gd name="connsiteX106" fmla="*/ 8772553 w 12192000"/>
              <a:gd name="connsiteY106" fmla="*/ 90314 h 1157500"/>
              <a:gd name="connsiteX107" fmla="*/ 8787201 w 12192000"/>
              <a:gd name="connsiteY107" fmla="*/ 92033 h 1157500"/>
              <a:gd name="connsiteX108" fmla="*/ 8792624 w 12192000"/>
              <a:gd name="connsiteY108" fmla="*/ 93503 h 1157500"/>
              <a:gd name="connsiteX109" fmla="*/ 8800741 w 12192000"/>
              <a:gd name="connsiteY109" fmla="*/ 93897 h 1157500"/>
              <a:gd name="connsiteX110" fmla="*/ 8800966 w 12192000"/>
              <a:gd name="connsiteY110" fmla="*/ 93645 h 1157500"/>
              <a:gd name="connsiteX111" fmla="*/ 8808513 w 12192000"/>
              <a:gd name="connsiteY111" fmla="*/ 94530 h 1157500"/>
              <a:gd name="connsiteX112" fmla="*/ 8845110 w 12192000"/>
              <a:gd name="connsiteY112" fmla="*/ 102179 h 1157500"/>
              <a:gd name="connsiteX113" fmla="*/ 8917529 w 12192000"/>
              <a:gd name="connsiteY113" fmla="*/ 76373 h 1157500"/>
              <a:gd name="connsiteX114" fmla="*/ 9026654 w 12192000"/>
              <a:gd name="connsiteY114" fmla="*/ 93420 h 1157500"/>
              <a:gd name="connsiteX115" fmla="*/ 9088505 w 12192000"/>
              <a:gd name="connsiteY115" fmla="*/ 113002 h 1157500"/>
              <a:gd name="connsiteX116" fmla="*/ 9203241 w 12192000"/>
              <a:gd name="connsiteY116" fmla="*/ 111713 h 1157500"/>
              <a:gd name="connsiteX117" fmla="*/ 9415584 w 12192000"/>
              <a:gd name="connsiteY117" fmla="*/ 157156 h 1157500"/>
              <a:gd name="connsiteX118" fmla="*/ 9505102 w 12192000"/>
              <a:gd name="connsiteY118" fmla="*/ 141042 h 1157500"/>
              <a:gd name="connsiteX119" fmla="*/ 9643040 w 12192000"/>
              <a:gd name="connsiteY119" fmla="*/ 158233 h 1157500"/>
              <a:gd name="connsiteX120" fmla="*/ 9762999 w 12192000"/>
              <a:gd name="connsiteY120" fmla="*/ 162623 h 1157500"/>
              <a:gd name="connsiteX121" fmla="*/ 9776183 w 12192000"/>
              <a:gd name="connsiteY121" fmla="*/ 162191 h 1157500"/>
              <a:gd name="connsiteX122" fmla="*/ 9780532 w 12192000"/>
              <a:gd name="connsiteY122" fmla="*/ 155823 h 1157500"/>
              <a:gd name="connsiteX123" fmla="*/ 9910588 w 12192000"/>
              <a:gd name="connsiteY123" fmla="*/ 154327 h 1157500"/>
              <a:gd name="connsiteX124" fmla="*/ 9924173 w 12192000"/>
              <a:gd name="connsiteY124" fmla="*/ 158591 h 1157500"/>
              <a:gd name="connsiteX125" fmla="*/ 10010969 w 12192000"/>
              <a:gd name="connsiteY125" fmla="*/ 155802 h 1157500"/>
              <a:gd name="connsiteX126" fmla="*/ 10070699 w 12192000"/>
              <a:gd name="connsiteY126" fmla="*/ 157854 h 1157500"/>
              <a:gd name="connsiteX127" fmla="*/ 10155104 w 12192000"/>
              <a:gd name="connsiteY127" fmla="*/ 151613 h 1157500"/>
              <a:gd name="connsiteX128" fmla="*/ 10250982 w 12192000"/>
              <a:gd name="connsiteY128" fmla="*/ 128642 h 1157500"/>
              <a:gd name="connsiteX129" fmla="*/ 10343301 w 12192000"/>
              <a:gd name="connsiteY129" fmla="*/ 90884 h 1157500"/>
              <a:gd name="connsiteX130" fmla="*/ 10366625 w 12192000"/>
              <a:gd name="connsiteY130" fmla="*/ 79428 h 1157500"/>
              <a:gd name="connsiteX131" fmla="*/ 10433505 w 12192000"/>
              <a:gd name="connsiteY131" fmla="*/ 65000 h 1157500"/>
              <a:gd name="connsiteX132" fmla="*/ 10547510 w 12192000"/>
              <a:gd name="connsiteY132" fmla="*/ 47246 h 1157500"/>
              <a:gd name="connsiteX133" fmla="*/ 10588150 w 12192000"/>
              <a:gd name="connsiteY133" fmla="*/ 32287 h 1157500"/>
              <a:gd name="connsiteX134" fmla="*/ 10589457 w 12192000"/>
              <a:gd name="connsiteY134" fmla="*/ 25296 h 1157500"/>
              <a:gd name="connsiteX135" fmla="*/ 10699976 w 12192000"/>
              <a:gd name="connsiteY135" fmla="*/ 43345 h 1157500"/>
              <a:gd name="connsiteX136" fmla="*/ 10812237 w 12192000"/>
              <a:gd name="connsiteY136" fmla="*/ 46327 h 1157500"/>
              <a:gd name="connsiteX137" fmla="*/ 10869837 w 12192000"/>
              <a:gd name="connsiteY137" fmla="*/ 65795 h 1157500"/>
              <a:gd name="connsiteX138" fmla="*/ 10881770 w 12192000"/>
              <a:gd name="connsiteY138" fmla="*/ 73672 h 1157500"/>
              <a:gd name="connsiteX139" fmla="*/ 10896899 w 12192000"/>
              <a:gd name="connsiteY139" fmla="*/ 70731 h 1157500"/>
              <a:gd name="connsiteX140" fmla="*/ 10901748 w 12192000"/>
              <a:gd name="connsiteY140" fmla="*/ 66352 h 1157500"/>
              <a:gd name="connsiteX141" fmla="*/ 10947419 w 12192000"/>
              <a:gd name="connsiteY141" fmla="*/ 83316 h 1157500"/>
              <a:gd name="connsiteX142" fmla="*/ 10953034 w 12192000"/>
              <a:gd name="connsiteY142" fmla="*/ 84438 h 1157500"/>
              <a:gd name="connsiteX143" fmla="*/ 10992070 w 12192000"/>
              <a:gd name="connsiteY143" fmla="*/ 88841 h 1157500"/>
              <a:gd name="connsiteX144" fmla="*/ 11112372 w 12192000"/>
              <a:gd name="connsiteY144" fmla="*/ 82247 h 1157500"/>
              <a:gd name="connsiteX145" fmla="*/ 11147719 w 12192000"/>
              <a:gd name="connsiteY145" fmla="*/ 80560 h 1157500"/>
              <a:gd name="connsiteX146" fmla="*/ 11172617 w 12192000"/>
              <a:gd name="connsiteY146" fmla="*/ 76265 h 1157500"/>
              <a:gd name="connsiteX147" fmla="*/ 11240397 w 12192000"/>
              <a:gd name="connsiteY147" fmla="*/ 81830 h 1157500"/>
              <a:gd name="connsiteX148" fmla="*/ 11270034 w 12192000"/>
              <a:gd name="connsiteY148" fmla="*/ 91947 h 1157500"/>
              <a:gd name="connsiteX149" fmla="*/ 11293091 w 12192000"/>
              <a:gd name="connsiteY149" fmla="*/ 92042 h 1157500"/>
              <a:gd name="connsiteX150" fmla="*/ 11310949 w 12192000"/>
              <a:gd name="connsiteY150" fmla="*/ 97842 h 1157500"/>
              <a:gd name="connsiteX151" fmla="*/ 11345279 w 12192000"/>
              <a:gd name="connsiteY151" fmla="*/ 95451 h 1157500"/>
              <a:gd name="connsiteX152" fmla="*/ 11354597 w 12192000"/>
              <a:gd name="connsiteY152" fmla="*/ 97953 h 1157500"/>
              <a:gd name="connsiteX153" fmla="*/ 11367725 w 12192000"/>
              <a:gd name="connsiteY153" fmla="*/ 97999 h 1157500"/>
              <a:gd name="connsiteX154" fmla="*/ 11399832 w 12192000"/>
              <a:gd name="connsiteY154" fmla="*/ 110616 h 1157500"/>
              <a:gd name="connsiteX155" fmla="*/ 11487595 w 12192000"/>
              <a:gd name="connsiteY155" fmla="*/ 152322 h 1157500"/>
              <a:gd name="connsiteX156" fmla="*/ 11590850 w 12192000"/>
              <a:gd name="connsiteY156" fmla="*/ 238552 h 1157500"/>
              <a:gd name="connsiteX157" fmla="*/ 11736204 w 12192000"/>
              <a:gd name="connsiteY157" fmla="*/ 277509 h 1157500"/>
              <a:gd name="connsiteX158" fmla="*/ 11760331 w 12192000"/>
              <a:gd name="connsiteY158" fmla="*/ 291936 h 1157500"/>
              <a:gd name="connsiteX159" fmla="*/ 11819139 w 12192000"/>
              <a:gd name="connsiteY159" fmla="*/ 304143 h 1157500"/>
              <a:gd name="connsiteX160" fmla="*/ 11821967 w 12192000"/>
              <a:gd name="connsiteY160" fmla="*/ 305790 h 1157500"/>
              <a:gd name="connsiteX161" fmla="*/ 11847125 w 12192000"/>
              <a:gd name="connsiteY161" fmla="*/ 297401 h 1157500"/>
              <a:gd name="connsiteX162" fmla="*/ 11980134 w 12192000"/>
              <a:gd name="connsiteY162" fmla="*/ 321911 h 1157500"/>
              <a:gd name="connsiteX163" fmla="*/ 12174576 w 12192000"/>
              <a:gd name="connsiteY163" fmla="*/ 376108 h 1157500"/>
              <a:gd name="connsiteX164" fmla="*/ 12192000 w 12192000"/>
              <a:gd name="connsiteY164" fmla="*/ 379233 h 1157500"/>
              <a:gd name="connsiteX165" fmla="*/ 12192000 w 12192000"/>
              <a:gd name="connsiteY165" fmla="*/ 1157500 h 1157500"/>
              <a:gd name="connsiteX166" fmla="*/ 0 w 12192000"/>
              <a:gd name="connsiteY166" fmla="*/ 1157500 h 1157500"/>
              <a:gd name="connsiteX167" fmla="*/ 0 w 12192000"/>
              <a:gd name="connsiteY167" fmla="*/ 483545 h 1157500"/>
              <a:gd name="connsiteX168" fmla="*/ 5331 w 12192000"/>
              <a:gd name="connsiteY168" fmla="*/ 482797 h 1157500"/>
              <a:gd name="connsiteX169" fmla="*/ 39902 w 12192000"/>
              <a:gd name="connsiteY169" fmla="*/ 472284 h 1157500"/>
              <a:gd name="connsiteX170" fmla="*/ 117880 w 12192000"/>
              <a:gd name="connsiteY170" fmla="*/ 420956 h 1157500"/>
              <a:gd name="connsiteX171" fmla="*/ 238140 w 12192000"/>
              <a:gd name="connsiteY171" fmla="*/ 379297 h 1157500"/>
              <a:gd name="connsiteX172" fmla="*/ 249589 w 12192000"/>
              <a:gd name="connsiteY172" fmla="*/ 379517 h 1157500"/>
              <a:gd name="connsiteX173" fmla="*/ 296963 w 12192000"/>
              <a:gd name="connsiteY173" fmla="*/ 356102 h 1157500"/>
              <a:gd name="connsiteX174" fmla="*/ 339235 w 12192000"/>
              <a:gd name="connsiteY174" fmla="*/ 324425 h 1157500"/>
              <a:gd name="connsiteX175" fmla="*/ 447152 w 12192000"/>
              <a:gd name="connsiteY175" fmla="*/ 327423 h 1157500"/>
              <a:gd name="connsiteX176" fmla="*/ 475247 w 12192000"/>
              <a:gd name="connsiteY176" fmla="*/ 336714 h 1157500"/>
              <a:gd name="connsiteX177" fmla="*/ 477967 w 12192000"/>
              <a:gd name="connsiteY177" fmla="*/ 337960 h 1157500"/>
              <a:gd name="connsiteX178" fmla="*/ 703732 w 12192000"/>
              <a:gd name="connsiteY178" fmla="*/ 316599 h 1157500"/>
              <a:gd name="connsiteX179" fmla="*/ 853391 w 12192000"/>
              <a:gd name="connsiteY179" fmla="*/ 303591 h 1157500"/>
              <a:gd name="connsiteX180" fmla="*/ 925332 w 12192000"/>
              <a:gd name="connsiteY180" fmla="*/ 298686 h 1157500"/>
              <a:gd name="connsiteX181" fmla="*/ 941286 w 12192000"/>
              <a:gd name="connsiteY181" fmla="*/ 288932 h 1157500"/>
              <a:gd name="connsiteX182" fmla="*/ 950845 w 12192000"/>
              <a:gd name="connsiteY182" fmla="*/ 286595 h 1157500"/>
              <a:gd name="connsiteX183" fmla="*/ 953292 w 12192000"/>
              <a:gd name="connsiteY183" fmla="*/ 280892 h 1157500"/>
              <a:gd name="connsiteX184" fmla="*/ 967499 w 12192000"/>
              <a:gd name="connsiteY184" fmla="*/ 273760 h 1157500"/>
              <a:gd name="connsiteX185" fmla="*/ 1069267 w 12192000"/>
              <a:gd name="connsiteY185" fmla="*/ 262766 h 1157500"/>
              <a:gd name="connsiteX186" fmla="*/ 1138407 w 12192000"/>
              <a:gd name="connsiteY186" fmla="*/ 246567 h 1157500"/>
              <a:gd name="connsiteX187" fmla="*/ 1164931 w 12192000"/>
              <a:gd name="connsiteY187" fmla="*/ 238622 h 1157500"/>
              <a:gd name="connsiteX188" fmla="*/ 1211622 w 12192000"/>
              <a:gd name="connsiteY188" fmla="*/ 220676 h 1157500"/>
              <a:gd name="connsiteX189" fmla="*/ 1274567 w 12192000"/>
              <a:gd name="connsiteY189" fmla="*/ 203380 h 1157500"/>
              <a:gd name="connsiteX190" fmla="*/ 1325029 w 12192000"/>
              <a:gd name="connsiteY190" fmla="*/ 207937 h 1157500"/>
              <a:gd name="connsiteX191" fmla="*/ 1356805 w 12192000"/>
              <a:gd name="connsiteY191" fmla="*/ 203622 h 1157500"/>
              <a:gd name="connsiteX192" fmla="*/ 1468752 w 12192000"/>
              <a:gd name="connsiteY192" fmla="*/ 214604 h 1157500"/>
              <a:gd name="connsiteX193" fmla="*/ 1650750 w 12192000"/>
              <a:gd name="connsiteY193" fmla="*/ 165090 h 1157500"/>
              <a:gd name="connsiteX194" fmla="*/ 1655056 w 12192000"/>
              <a:gd name="connsiteY194" fmla="*/ 172106 h 1157500"/>
              <a:gd name="connsiteX195" fmla="*/ 1683220 w 12192000"/>
              <a:gd name="connsiteY195" fmla="*/ 169652 h 1157500"/>
              <a:gd name="connsiteX196" fmla="*/ 1685599 w 12192000"/>
              <a:gd name="connsiteY196" fmla="*/ 165388 h 1157500"/>
              <a:gd name="connsiteX197" fmla="*/ 1735783 w 12192000"/>
              <a:gd name="connsiteY197" fmla="*/ 177400 h 1157500"/>
              <a:gd name="connsiteX198" fmla="*/ 1797102 w 12192000"/>
              <a:gd name="connsiteY198" fmla="*/ 182289 h 1157500"/>
              <a:gd name="connsiteX199" fmla="*/ 1845638 w 12192000"/>
              <a:gd name="connsiteY199" fmla="*/ 163774 h 1157500"/>
              <a:gd name="connsiteX200" fmla="*/ 1848980 w 12192000"/>
              <a:gd name="connsiteY200" fmla="*/ 167516 h 1157500"/>
              <a:gd name="connsiteX201" fmla="*/ 1880587 w 12192000"/>
              <a:gd name="connsiteY201" fmla="*/ 165506 h 1157500"/>
              <a:gd name="connsiteX202" fmla="*/ 1995803 w 12192000"/>
              <a:gd name="connsiteY202" fmla="*/ 131847 h 1157500"/>
              <a:gd name="connsiteX203" fmla="*/ 2057448 w 12192000"/>
              <a:gd name="connsiteY203" fmla="*/ 128650 h 1157500"/>
              <a:gd name="connsiteX204" fmla="*/ 2119088 w 12192000"/>
              <a:gd name="connsiteY204" fmla="*/ 113508 h 1157500"/>
              <a:gd name="connsiteX205" fmla="*/ 2138831 w 12192000"/>
              <a:gd name="connsiteY205" fmla="*/ 116194 h 1157500"/>
              <a:gd name="connsiteX206" fmla="*/ 2214259 w 12192000"/>
              <a:gd name="connsiteY206" fmla="*/ 110542 h 1157500"/>
              <a:gd name="connsiteX207" fmla="*/ 2264911 w 12192000"/>
              <a:gd name="connsiteY207" fmla="*/ 101639 h 1157500"/>
              <a:gd name="connsiteX208" fmla="*/ 2454058 w 12192000"/>
              <a:gd name="connsiteY208" fmla="*/ 67266 h 1157500"/>
              <a:gd name="connsiteX209" fmla="*/ 2534188 w 12192000"/>
              <a:gd name="connsiteY209" fmla="*/ 63730 h 1157500"/>
              <a:gd name="connsiteX210" fmla="*/ 2616912 w 12192000"/>
              <a:gd name="connsiteY210" fmla="*/ 44757 h 1157500"/>
              <a:gd name="connsiteX211" fmla="*/ 2698592 w 12192000"/>
              <a:gd name="connsiteY211" fmla="*/ 35873 h 1157500"/>
              <a:gd name="connsiteX212" fmla="*/ 2891953 w 12192000"/>
              <a:gd name="connsiteY212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352373 w 12192000"/>
              <a:gd name="connsiteY46" fmla="*/ 202729 h 1157500"/>
              <a:gd name="connsiteX47" fmla="*/ 6353759 w 12192000"/>
              <a:gd name="connsiteY47" fmla="*/ 202703 h 1157500"/>
              <a:gd name="connsiteX48" fmla="*/ 6363346 w 12192000"/>
              <a:gd name="connsiteY48" fmla="*/ 190268 h 1157500"/>
              <a:gd name="connsiteX49" fmla="*/ 6400681 w 12192000"/>
              <a:gd name="connsiteY49" fmla="*/ 197970 h 1157500"/>
              <a:gd name="connsiteX50" fmla="*/ 6402041 w 12192000"/>
              <a:gd name="connsiteY50" fmla="*/ 200641 h 1157500"/>
              <a:gd name="connsiteX51" fmla="*/ 6424912 w 12192000"/>
              <a:gd name="connsiteY51" fmla="*/ 198508 h 1157500"/>
              <a:gd name="connsiteX52" fmla="*/ 6502019 w 12192000"/>
              <a:gd name="connsiteY52" fmla="*/ 192356 h 1157500"/>
              <a:gd name="connsiteX53" fmla="*/ 6518229 w 12192000"/>
              <a:gd name="connsiteY53" fmla="*/ 191407 h 1157500"/>
              <a:gd name="connsiteX54" fmla="*/ 6519089 w 12192000"/>
              <a:gd name="connsiteY54" fmla="*/ 191842 h 1157500"/>
              <a:gd name="connsiteX55" fmla="*/ 6561047 w 12192000"/>
              <a:gd name="connsiteY55" fmla="*/ 175844 h 1157500"/>
              <a:gd name="connsiteX56" fmla="*/ 6595639 w 12192000"/>
              <a:gd name="connsiteY56" fmla="*/ 168164 h 1157500"/>
              <a:gd name="connsiteX57" fmla="*/ 6692265 w 12192000"/>
              <a:gd name="connsiteY57" fmla="*/ 164829 h 1157500"/>
              <a:gd name="connsiteX58" fmla="*/ 6697219 w 12192000"/>
              <a:gd name="connsiteY58" fmla="*/ 165301 h 1157500"/>
              <a:gd name="connsiteX59" fmla="*/ 6713656 w 12192000"/>
              <a:gd name="connsiteY59" fmla="*/ 153600 h 1157500"/>
              <a:gd name="connsiteX60" fmla="*/ 6714383 w 12192000"/>
              <a:gd name="connsiteY60" fmla="*/ 150425 h 1157500"/>
              <a:gd name="connsiteX61" fmla="*/ 6774793 w 12192000"/>
              <a:gd name="connsiteY61" fmla="*/ 159713 h 1157500"/>
              <a:gd name="connsiteX62" fmla="*/ 6782112 w 12192000"/>
              <a:gd name="connsiteY62" fmla="*/ 155255 h 1157500"/>
              <a:gd name="connsiteX63" fmla="*/ 6822392 w 12192000"/>
              <a:gd name="connsiteY63" fmla="*/ 168588 h 1157500"/>
              <a:gd name="connsiteX64" fmla="*/ 6842719 w 12192000"/>
              <a:gd name="connsiteY64" fmla="*/ 171593 h 1157500"/>
              <a:gd name="connsiteX65" fmla="*/ 6878958 w 12192000"/>
              <a:gd name="connsiteY65" fmla="*/ 180824 h 1157500"/>
              <a:gd name="connsiteX66" fmla="*/ 6894439 w 12192000"/>
              <a:gd name="connsiteY66" fmla="*/ 177642 h 1157500"/>
              <a:gd name="connsiteX67" fmla="*/ 6963220 w 12192000"/>
              <a:gd name="connsiteY67" fmla="*/ 167304 h 1157500"/>
              <a:gd name="connsiteX68" fmla="*/ 6976706 w 12192000"/>
              <a:gd name="connsiteY68" fmla="*/ 170894 h 1157500"/>
              <a:gd name="connsiteX69" fmla="*/ 6987064 w 12192000"/>
              <a:gd name="connsiteY69" fmla="*/ 160402 h 1157500"/>
              <a:gd name="connsiteX70" fmla="*/ 7030230 w 12192000"/>
              <a:gd name="connsiteY70" fmla="*/ 159715 h 1157500"/>
              <a:gd name="connsiteX71" fmla="*/ 7045014 w 12192000"/>
              <a:gd name="connsiteY71" fmla="*/ 169101 h 1157500"/>
              <a:gd name="connsiteX72" fmla="*/ 7058714 w 12192000"/>
              <a:gd name="connsiteY72" fmla="*/ 175992 h 1157500"/>
              <a:gd name="connsiteX73" fmla="*/ 7060499 w 12192000"/>
              <a:gd name="connsiteY73" fmla="*/ 176063 h 1157500"/>
              <a:gd name="connsiteX74" fmla="*/ 7176563 w 12192000"/>
              <a:gd name="connsiteY74" fmla="*/ 173244 h 1157500"/>
              <a:gd name="connsiteX75" fmla="*/ 7205529 w 12192000"/>
              <a:gd name="connsiteY75" fmla="*/ 181011 h 1157500"/>
              <a:gd name="connsiteX76" fmla="*/ 7310118 w 12192000"/>
              <a:gd name="connsiteY76" fmla="*/ 162605 h 1157500"/>
              <a:gd name="connsiteX77" fmla="*/ 7673859 w 12192000"/>
              <a:gd name="connsiteY77" fmla="*/ 150336 h 1157500"/>
              <a:gd name="connsiteX78" fmla="*/ 7692748 w 12192000"/>
              <a:gd name="connsiteY78" fmla="*/ 161537 h 1157500"/>
              <a:gd name="connsiteX79" fmla="*/ 7756672 w 12192000"/>
              <a:gd name="connsiteY79" fmla="*/ 157372 h 1157500"/>
              <a:gd name="connsiteX80" fmla="*/ 7974189 w 12192000"/>
              <a:gd name="connsiteY80" fmla="*/ 154819 h 1157500"/>
              <a:gd name="connsiteX81" fmla="*/ 8101969 w 12192000"/>
              <a:gd name="connsiteY81" fmla="*/ 144495 h 1157500"/>
              <a:gd name="connsiteX82" fmla="*/ 8106826 w 12192000"/>
              <a:gd name="connsiteY82" fmla="*/ 139853 h 1157500"/>
              <a:gd name="connsiteX83" fmla="*/ 8162058 w 12192000"/>
              <a:gd name="connsiteY83" fmla="*/ 96704 h 1157500"/>
              <a:gd name="connsiteX84" fmla="*/ 8184568 w 12192000"/>
              <a:gd name="connsiteY84" fmla="*/ 93990 h 1157500"/>
              <a:gd name="connsiteX85" fmla="*/ 8228227 w 12192000"/>
              <a:gd name="connsiteY85" fmla="*/ 105972 h 1157500"/>
              <a:gd name="connsiteX86" fmla="*/ 8237963 w 12192000"/>
              <a:gd name="connsiteY86" fmla="*/ 106996 h 1157500"/>
              <a:gd name="connsiteX87" fmla="*/ 8248358 w 12192000"/>
              <a:gd name="connsiteY87" fmla="*/ 106062 h 1157500"/>
              <a:gd name="connsiteX88" fmla="*/ 8249309 w 12192000"/>
              <a:gd name="connsiteY88" fmla="*/ 106698 h 1157500"/>
              <a:gd name="connsiteX89" fmla="*/ 8249997 w 12192000"/>
              <a:gd name="connsiteY89" fmla="*/ 105915 h 1157500"/>
              <a:gd name="connsiteX90" fmla="*/ 8272162 w 12192000"/>
              <a:gd name="connsiteY90" fmla="*/ 103924 h 1157500"/>
              <a:gd name="connsiteX91" fmla="*/ 8292349 w 12192000"/>
              <a:gd name="connsiteY91" fmla="*/ 97480 h 1157500"/>
              <a:gd name="connsiteX92" fmla="*/ 8307239 w 12192000"/>
              <a:gd name="connsiteY92" fmla="*/ 94591 h 1157500"/>
              <a:gd name="connsiteX93" fmla="*/ 8339282 w 12192000"/>
              <a:gd name="connsiteY93" fmla="*/ 108942 h 1157500"/>
              <a:gd name="connsiteX94" fmla="*/ 8346156 w 12192000"/>
              <a:gd name="connsiteY94" fmla="*/ 111227 h 1157500"/>
              <a:gd name="connsiteX95" fmla="*/ 8346467 w 12192000"/>
              <a:gd name="connsiteY95" fmla="*/ 111024 h 1157500"/>
              <a:gd name="connsiteX96" fmla="*/ 8354069 w 12192000"/>
              <a:gd name="connsiteY96" fmla="*/ 112942 h 1157500"/>
              <a:gd name="connsiteX97" fmla="*/ 8358687 w 12192000"/>
              <a:gd name="connsiteY97" fmla="*/ 115393 h 1157500"/>
              <a:gd name="connsiteX98" fmla="*/ 8433385 w 12192000"/>
              <a:gd name="connsiteY98" fmla="*/ 99669 h 1157500"/>
              <a:gd name="connsiteX99" fmla="*/ 8533779 w 12192000"/>
              <a:gd name="connsiteY99" fmla="*/ 98374 h 1157500"/>
              <a:gd name="connsiteX100" fmla="*/ 8632833 w 12192000"/>
              <a:gd name="connsiteY100" fmla="*/ 100532 h 1157500"/>
              <a:gd name="connsiteX101" fmla="*/ 8668523 w 12192000"/>
              <a:gd name="connsiteY101" fmla="*/ 102979 h 1157500"/>
              <a:gd name="connsiteX102" fmla="*/ 8732893 w 12192000"/>
              <a:gd name="connsiteY102" fmla="*/ 99991 h 1157500"/>
              <a:gd name="connsiteX103" fmla="*/ 8764071 w 12192000"/>
              <a:gd name="connsiteY103" fmla="*/ 94587 h 1157500"/>
              <a:gd name="connsiteX104" fmla="*/ 8767004 w 12192000"/>
              <a:gd name="connsiteY104" fmla="*/ 91519 h 1157500"/>
              <a:gd name="connsiteX105" fmla="*/ 8772553 w 12192000"/>
              <a:gd name="connsiteY105" fmla="*/ 90314 h 1157500"/>
              <a:gd name="connsiteX106" fmla="*/ 8787201 w 12192000"/>
              <a:gd name="connsiteY106" fmla="*/ 92033 h 1157500"/>
              <a:gd name="connsiteX107" fmla="*/ 8792624 w 12192000"/>
              <a:gd name="connsiteY107" fmla="*/ 93503 h 1157500"/>
              <a:gd name="connsiteX108" fmla="*/ 8800741 w 12192000"/>
              <a:gd name="connsiteY108" fmla="*/ 93897 h 1157500"/>
              <a:gd name="connsiteX109" fmla="*/ 8800966 w 12192000"/>
              <a:gd name="connsiteY109" fmla="*/ 93645 h 1157500"/>
              <a:gd name="connsiteX110" fmla="*/ 8808513 w 12192000"/>
              <a:gd name="connsiteY110" fmla="*/ 94530 h 1157500"/>
              <a:gd name="connsiteX111" fmla="*/ 8845110 w 12192000"/>
              <a:gd name="connsiteY111" fmla="*/ 102179 h 1157500"/>
              <a:gd name="connsiteX112" fmla="*/ 8917529 w 12192000"/>
              <a:gd name="connsiteY112" fmla="*/ 76373 h 1157500"/>
              <a:gd name="connsiteX113" fmla="*/ 9026654 w 12192000"/>
              <a:gd name="connsiteY113" fmla="*/ 93420 h 1157500"/>
              <a:gd name="connsiteX114" fmla="*/ 9088505 w 12192000"/>
              <a:gd name="connsiteY114" fmla="*/ 113002 h 1157500"/>
              <a:gd name="connsiteX115" fmla="*/ 9203241 w 12192000"/>
              <a:gd name="connsiteY115" fmla="*/ 111713 h 1157500"/>
              <a:gd name="connsiteX116" fmla="*/ 9415584 w 12192000"/>
              <a:gd name="connsiteY116" fmla="*/ 157156 h 1157500"/>
              <a:gd name="connsiteX117" fmla="*/ 9505102 w 12192000"/>
              <a:gd name="connsiteY117" fmla="*/ 141042 h 1157500"/>
              <a:gd name="connsiteX118" fmla="*/ 9643040 w 12192000"/>
              <a:gd name="connsiteY118" fmla="*/ 158233 h 1157500"/>
              <a:gd name="connsiteX119" fmla="*/ 9762999 w 12192000"/>
              <a:gd name="connsiteY119" fmla="*/ 162623 h 1157500"/>
              <a:gd name="connsiteX120" fmla="*/ 9776183 w 12192000"/>
              <a:gd name="connsiteY120" fmla="*/ 162191 h 1157500"/>
              <a:gd name="connsiteX121" fmla="*/ 9780532 w 12192000"/>
              <a:gd name="connsiteY121" fmla="*/ 155823 h 1157500"/>
              <a:gd name="connsiteX122" fmla="*/ 9910588 w 12192000"/>
              <a:gd name="connsiteY122" fmla="*/ 154327 h 1157500"/>
              <a:gd name="connsiteX123" fmla="*/ 9924173 w 12192000"/>
              <a:gd name="connsiteY123" fmla="*/ 158591 h 1157500"/>
              <a:gd name="connsiteX124" fmla="*/ 10010969 w 12192000"/>
              <a:gd name="connsiteY124" fmla="*/ 155802 h 1157500"/>
              <a:gd name="connsiteX125" fmla="*/ 10070699 w 12192000"/>
              <a:gd name="connsiteY125" fmla="*/ 157854 h 1157500"/>
              <a:gd name="connsiteX126" fmla="*/ 10155104 w 12192000"/>
              <a:gd name="connsiteY126" fmla="*/ 151613 h 1157500"/>
              <a:gd name="connsiteX127" fmla="*/ 10250982 w 12192000"/>
              <a:gd name="connsiteY127" fmla="*/ 128642 h 1157500"/>
              <a:gd name="connsiteX128" fmla="*/ 10343301 w 12192000"/>
              <a:gd name="connsiteY128" fmla="*/ 90884 h 1157500"/>
              <a:gd name="connsiteX129" fmla="*/ 10366625 w 12192000"/>
              <a:gd name="connsiteY129" fmla="*/ 79428 h 1157500"/>
              <a:gd name="connsiteX130" fmla="*/ 10433505 w 12192000"/>
              <a:gd name="connsiteY130" fmla="*/ 65000 h 1157500"/>
              <a:gd name="connsiteX131" fmla="*/ 10547510 w 12192000"/>
              <a:gd name="connsiteY131" fmla="*/ 47246 h 1157500"/>
              <a:gd name="connsiteX132" fmla="*/ 10588150 w 12192000"/>
              <a:gd name="connsiteY132" fmla="*/ 32287 h 1157500"/>
              <a:gd name="connsiteX133" fmla="*/ 10589457 w 12192000"/>
              <a:gd name="connsiteY133" fmla="*/ 25296 h 1157500"/>
              <a:gd name="connsiteX134" fmla="*/ 10699976 w 12192000"/>
              <a:gd name="connsiteY134" fmla="*/ 43345 h 1157500"/>
              <a:gd name="connsiteX135" fmla="*/ 10812237 w 12192000"/>
              <a:gd name="connsiteY135" fmla="*/ 46327 h 1157500"/>
              <a:gd name="connsiteX136" fmla="*/ 10869837 w 12192000"/>
              <a:gd name="connsiteY136" fmla="*/ 65795 h 1157500"/>
              <a:gd name="connsiteX137" fmla="*/ 10881770 w 12192000"/>
              <a:gd name="connsiteY137" fmla="*/ 73672 h 1157500"/>
              <a:gd name="connsiteX138" fmla="*/ 10896899 w 12192000"/>
              <a:gd name="connsiteY138" fmla="*/ 70731 h 1157500"/>
              <a:gd name="connsiteX139" fmla="*/ 10901748 w 12192000"/>
              <a:gd name="connsiteY139" fmla="*/ 66352 h 1157500"/>
              <a:gd name="connsiteX140" fmla="*/ 10947419 w 12192000"/>
              <a:gd name="connsiteY140" fmla="*/ 83316 h 1157500"/>
              <a:gd name="connsiteX141" fmla="*/ 10953034 w 12192000"/>
              <a:gd name="connsiteY141" fmla="*/ 84438 h 1157500"/>
              <a:gd name="connsiteX142" fmla="*/ 10992070 w 12192000"/>
              <a:gd name="connsiteY142" fmla="*/ 88841 h 1157500"/>
              <a:gd name="connsiteX143" fmla="*/ 11112372 w 12192000"/>
              <a:gd name="connsiteY143" fmla="*/ 82247 h 1157500"/>
              <a:gd name="connsiteX144" fmla="*/ 11147719 w 12192000"/>
              <a:gd name="connsiteY144" fmla="*/ 80560 h 1157500"/>
              <a:gd name="connsiteX145" fmla="*/ 11172617 w 12192000"/>
              <a:gd name="connsiteY145" fmla="*/ 76265 h 1157500"/>
              <a:gd name="connsiteX146" fmla="*/ 11240397 w 12192000"/>
              <a:gd name="connsiteY146" fmla="*/ 81830 h 1157500"/>
              <a:gd name="connsiteX147" fmla="*/ 11270034 w 12192000"/>
              <a:gd name="connsiteY147" fmla="*/ 91947 h 1157500"/>
              <a:gd name="connsiteX148" fmla="*/ 11293091 w 12192000"/>
              <a:gd name="connsiteY148" fmla="*/ 92042 h 1157500"/>
              <a:gd name="connsiteX149" fmla="*/ 11310949 w 12192000"/>
              <a:gd name="connsiteY149" fmla="*/ 97842 h 1157500"/>
              <a:gd name="connsiteX150" fmla="*/ 11345279 w 12192000"/>
              <a:gd name="connsiteY150" fmla="*/ 95451 h 1157500"/>
              <a:gd name="connsiteX151" fmla="*/ 11354597 w 12192000"/>
              <a:gd name="connsiteY151" fmla="*/ 97953 h 1157500"/>
              <a:gd name="connsiteX152" fmla="*/ 11367725 w 12192000"/>
              <a:gd name="connsiteY152" fmla="*/ 97999 h 1157500"/>
              <a:gd name="connsiteX153" fmla="*/ 11399832 w 12192000"/>
              <a:gd name="connsiteY153" fmla="*/ 110616 h 1157500"/>
              <a:gd name="connsiteX154" fmla="*/ 11487595 w 12192000"/>
              <a:gd name="connsiteY154" fmla="*/ 152322 h 1157500"/>
              <a:gd name="connsiteX155" fmla="*/ 11590850 w 12192000"/>
              <a:gd name="connsiteY155" fmla="*/ 238552 h 1157500"/>
              <a:gd name="connsiteX156" fmla="*/ 11736204 w 12192000"/>
              <a:gd name="connsiteY156" fmla="*/ 277509 h 1157500"/>
              <a:gd name="connsiteX157" fmla="*/ 11760331 w 12192000"/>
              <a:gd name="connsiteY157" fmla="*/ 291936 h 1157500"/>
              <a:gd name="connsiteX158" fmla="*/ 11819139 w 12192000"/>
              <a:gd name="connsiteY158" fmla="*/ 304143 h 1157500"/>
              <a:gd name="connsiteX159" fmla="*/ 11821967 w 12192000"/>
              <a:gd name="connsiteY159" fmla="*/ 305790 h 1157500"/>
              <a:gd name="connsiteX160" fmla="*/ 11847125 w 12192000"/>
              <a:gd name="connsiteY160" fmla="*/ 297401 h 1157500"/>
              <a:gd name="connsiteX161" fmla="*/ 11980134 w 12192000"/>
              <a:gd name="connsiteY161" fmla="*/ 321911 h 1157500"/>
              <a:gd name="connsiteX162" fmla="*/ 12174576 w 12192000"/>
              <a:gd name="connsiteY162" fmla="*/ 376108 h 1157500"/>
              <a:gd name="connsiteX163" fmla="*/ 12192000 w 12192000"/>
              <a:gd name="connsiteY163" fmla="*/ 379233 h 1157500"/>
              <a:gd name="connsiteX164" fmla="*/ 12192000 w 12192000"/>
              <a:gd name="connsiteY164" fmla="*/ 1157500 h 1157500"/>
              <a:gd name="connsiteX165" fmla="*/ 0 w 12192000"/>
              <a:gd name="connsiteY165" fmla="*/ 1157500 h 1157500"/>
              <a:gd name="connsiteX166" fmla="*/ 0 w 12192000"/>
              <a:gd name="connsiteY166" fmla="*/ 483545 h 1157500"/>
              <a:gd name="connsiteX167" fmla="*/ 5331 w 12192000"/>
              <a:gd name="connsiteY167" fmla="*/ 482797 h 1157500"/>
              <a:gd name="connsiteX168" fmla="*/ 39902 w 12192000"/>
              <a:gd name="connsiteY168" fmla="*/ 472284 h 1157500"/>
              <a:gd name="connsiteX169" fmla="*/ 117880 w 12192000"/>
              <a:gd name="connsiteY169" fmla="*/ 420956 h 1157500"/>
              <a:gd name="connsiteX170" fmla="*/ 238140 w 12192000"/>
              <a:gd name="connsiteY170" fmla="*/ 379297 h 1157500"/>
              <a:gd name="connsiteX171" fmla="*/ 249589 w 12192000"/>
              <a:gd name="connsiteY171" fmla="*/ 379517 h 1157500"/>
              <a:gd name="connsiteX172" fmla="*/ 296963 w 12192000"/>
              <a:gd name="connsiteY172" fmla="*/ 356102 h 1157500"/>
              <a:gd name="connsiteX173" fmla="*/ 339235 w 12192000"/>
              <a:gd name="connsiteY173" fmla="*/ 324425 h 1157500"/>
              <a:gd name="connsiteX174" fmla="*/ 447152 w 12192000"/>
              <a:gd name="connsiteY174" fmla="*/ 327423 h 1157500"/>
              <a:gd name="connsiteX175" fmla="*/ 475247 w 12192000"/>
              <a:gd name="connsiteY175" fmla="*/ 336714 h 1157500"/>
              <a:gd name="connsiteX176" fmla="*/ 477967 w 12192000"/>
              <a:gd name="connsiteY176" fmla="*/ 337960 h 1157500"/>
              <a:gd name="connsiteX177" fmla="*/ 703732 w 12192000"/>
              <a:gd name="connsiteY177" fmla="*/ 316599 h 1157500"/>
              <a:gd name="connsiteX178" fmla="*/ 853391 w 12192000"/>
              <a:gd name="connsiteY178" fmla="*/ 303591 h 1157500"/>
              <a:gd name="connsiteX179" fmla="*/ 925332 w 12192000"/>
              <a:gd name="connsiteY179" fmla="*/ 298686 h 1157500"/>
              <a:gd name="connsiteX180" fmla="*/ 941286 w 12192000"/>
              <a:gd name="connsiteY180" fmla="*/ 288932 h 1157500"/>
              <a:gd name="connsiteX181" fmla="*/ 950845 w 12192000"/>
              <a:gd name="connsiteY181" fmla="*/ 286595 h 1157500"/>
              <a:gd name="connsiteX182" fmla="*/ 953292 w 12192000"/>
              <a:gd name="connsiteY182" fmla="*/ 280892 h 1157500"/>
              <a:gd name="connsiteX183" fmla="*/ 967499 w 12192000"/>
              <a:gd name="connsiteY183" fmla="*/ 273760 h 1157500"/>
              <a:gd name="connsiteX184" fmla="*/ 1069267 w 12192000"/>
              <a:gd name="connsiteY184" fmla="*/ 262766 h 1157500"/>
              <a:gd name="connsiteX185" fmla="*/ 1138407 w 12192000"/>
              <a:gd name="connsiteY185" fmla="*/ 246567 h 1157500"/>
              <a:gd name="connsiteX186" fmla="*/ 1164931 w 12192000"/>
              <a:gd name="connsiteY186" fmla="*/ 238622 h 1157500"/>
              <a:gd name="connsiteX187" fmla="*/ 1211622 w 12192000"/>
              <a:gd name="connsiteY187" fmla="*/ 220676 h 1157500"/>
              <a:gd name="connsiteX188" fmla="*/ 1274567 w 12192000"/>
              <a:gd name="connsiteY188" fmla="*/ 203380 h 1157500"/>
              <a:gd name="connsiteX189" fmla="*/ 1325029 w 12192000"/>
              <a:gd name="connsiteY189" fmla="*/ 207937 h 1157500"/>
              <a:gd name="connsiteX190" fmla="*/ 1356805 w 12192000"/>
              <a:gd name="connsiteY190" fmla="*/ 203622 h 1157500"/>
              <a:gd name="connsiteX191" fmla="*/ 1468752 w 12192000"/>
              <a:gd name="connsiteY191" fmla="*/ 214604 h 1157500"/>
              <a:gd name="connsiteX192" fmla="*/ 1650750 w 12192000"/>
              <a:gd name="connsiteY192" fmla="*/ 165090 h 1157500"/>
              <a:gd name="connsiteX193" fmla="*/ 1655056 w 12192000"/>
              <a:gd name="connsiteY193" fmla="*/ 172106 h 1157500"/>
              <a:gd name="connsiteX194" fmla="*/ 1683220 w 12192000"/>
              <a:gd name="connsiteY194" fmla="*/ 169652 h 1157500"/>
              <a:gd name="connsiteX195" fmla="*/ 1685599 w 12192000"/>
              <a:gd name="connsiteY195" fmla="*/ 165388 h 1157500"/>
              <a:gd name="connsiteX196" fmla="*/ 1735783 w 12192000"/>
              <a:gd name="connsiteY196" fmla="*/ 177400 h 1157500"/>
              <a:gd name="connsiteX197" fmla="*/ 1797102 w 12192000"/>
              <a:gd name="connsiteY197" fmla="*/ 182289 h 1157500"/>
              <a:gd name="connsiteX198" fmla="*/ 1845638 w 12192000"/>
              <a:gd name="connsiteY198" fmla="*/ 163774 h 1157500"/>
              <a:gd name="connsiteX199" fmla="*/ 1848980 w 12192000"/>
              <a:gd name="connsiteY199" fmla="*/ 167516 h 1157500"/>
              <a:gd name="connsiteX200" fmla="*/ 1880587 w 12192000"/>
              <a:gd name="connsiteY200" fmla="*/ 165506 h 1157500"/>
              <a:gd name="connsiteX201" fmla="*/ 1995803 w 12192000"/>
              <a:gd name="connsiteY201" fmla="*/ 131847 h 1157500"/>
              <a:gd name="connsiteX202" fmla="*/ 2057448 w 12192000"/>
              <a:gd name="connsiteY202" fmla="*/ 128650 h 1157500"/>
              <a:gd name="connsiteX203" fmla="*/ 2119088 w 12192000"/>
              <a:gd name="connsiteY203" fmla="*/ 113508 h 1157500"/>
              <a:gd name="connsiteX204" fmla="*/ 2138831 w 12192000"/>
              <a:gd name="connsiteY204" fmla="*/ 116194 h 1157500"/>
              <a:gd name="connsiteX205" fmla="*/ 2214259 w 12192000"/>
              <a:gd name="connsiteY205" fmla="*/ 110542 h 1157500"/>
              <a:gd name="connsiteX206" fmla="*/ 2264911 w 12192000"/>
              <a:gd name="connsiteY206" fmla="*/ 101639 h 1157500"/>
              <a:gd name="connsiteX207" fmla="*/ 2454058 w 12192000"/>
              <a:gd name="connsiteY207" fmla="*/ 67266 h 1157500"/>
              <a:gd name="connsiteX208" fmla="*/ 2534188 w 12192000"/>
              <a:gd name="connsiteY208" fmla="*/ 63730 h 1157500"/>
              <a:gd name="connsiteX209" fmla="*/ 2616912 w 12192000"/>
              <a:gd name="connsiteY209" fmla="*/ 44757 h 1157500"/>
              <a:gd name="connsiteX210" fmla="*/ 2698592 w 12192000"/>
              <a:gd name="connsiteY210" fmla="*/ 35873 h 1157500"/>
              <a:gd name="connsiteX211" fmla="*/ 2891953 w 12192000"/>
              <a:gd name="connsiteY211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352373 w 12192000"/>
              <a:gd name="connsiteY46" fmla="*/ 202729 h 1157500"/>
              <a:gd name="connsiteX47" fmla="*/ 6353759 w 12192000"/>
              <a:gd name="connsiteY47" fmla="*/ 202703 h 1157500"/>
              <a:gd name="connsiteX48" fmla="*/ 6363346 w 12192000"/>
              <a:gd name="connsiteY48" fmla="*/ 190268 h 1157500"/>
              <a:gd name="connsiteX49" fmla="*/ 6400681 w 12192000"/>
              <a:gd name="connsiteY49" fmla="*/ 197970 h 1157500"/>
              <a:gd name="connsiteX50" fmla="*/ 6402041 w 12192000"/>
              <a:gd name="connsiteY50" fmla="*/ 200641 h 1157500"/>
              <a:gd name="connsiteX51" fmla="*/ 6424912 w 12192000"/>
              <a:gd name="connsiteY51" fmla="*/ 198508 h 1157500"/>
              <a:gd name="connsiteX52" fmla="*/ 6502019 w 12192000"/>
              <a:gd name="connsiteY52" fmla="*/ 192356 h 1157500"/>
              <a:gd name="connsiteX53" fmla="*/ 6518229 w 12192000"/>
              <a:gd name="connsiteY53" fmla="*/ 191407 h 1157500"/>
              <a:gd name="connsiteX54" fmla="*/ 6519089 w 12192000"/>
              <a:gd name="connsiteY54" fmla="*/ 191842 h 1157500"/>
              <a:gd name="connsiteX55" fmla="*/ 6595639 w 12192000"/>
              <a:gd name="connsiteY55" fmla="*/ 168164 h 1157500"/>
              <a:gd name="connsiteX56" fmla="*/ 6692265 w 12192000"/>
              <a:gd name="connsiteY56" fmla="*/ 164829 h 1157500"/>
              <a:gd name="connsiteX57" fmla="*/ 6697219 w 12192000"/>
              <a:gd name="connsiteY57" fmla="*/ 165301 h 1157500"/>
              <a:gd name="connsiteX58" fmla="*/ 6713656 w 12192000"/>
              <a:gd name="connsiteY58" fmla="*/ 153600 h 1157500"/>
              <a:gd name="connsiteX59" fmla="*/ 6714383 w 12192000"/>
              <a:gd name="connsiteY59" fmla="*/ 150425 h 1157500"/>
              <a:gd name="connsiteX60" fmla="*/ 6774793 w 12192000"/>
              <a:gd name="connsiteY60" fmla="*/ 159713 h 1157500"/>
              <a:gd name="connsiteX61" fmla="*/ 6782112 w 12192000"/>
              <a:gd name="connsiteY61" fmla="*/ 155255 h 1157500"/>
              <a:gd name="connsiteX62" fmla="*/ 6822392 w 12192000"/>
              <a:gd name="connsiteY62" fmla="*/ 168588 h 1157500"/>
              <a:gd name="connsiteX63" fmla="*/ 6842719 w 12192000"/>
              <a:gd name="connsiteY63" fmla="*/ 171593 h 1157500"/>
              <a:gd name="connsiteX64" fmla="*/ 6878958 w 12192000"/>
              <a:gd name="connsiteY64" fmla="*/ 180824 h 1157500"/>
              <a:gd name="connsiteX65" fmla="*/ 6894439 w 12192000"/>
              <a:gd name="connsiteY65" fmla="*/ 177642 h 1157500"/>
              <a:gd name="connsiteX66" fmla="*/ 6963220 w 12192000"/>
              <a:gd name="connsiteY66" fmla="*/ 167304 h 1157500"/>
              <a:gd name="connsiteX67" fmla="*/ 6976706 w 12192000"/>
              <a:gd name="connsiteY67" fmla="*/ 170894 h 1157500"/>
              <a:gd name="connsiteX68" fmla="*/ 6987064 w 12192000"/>
              <a:gd name="connsiteY68" fmla="*/ 160402 h 1157500"/>
              <a:gd name="connsiteX69" fmla="*/ 7030230 w 12192000"/>
              <a:gd name="connsiteY69" fmla="*/ 159715 h 1157500"/>
              <a:gd name="connsiteX70" fmla="*/ 7045014 w 12192000"/>
              <a:gd name="connsiteY70" fmla="*/ 169101 h 1157500"/>
              <a:gd name="connsiteX71" fmla="*/ 7058714 w 12192000"/>
              <a:gd name="connsiteY71" fmla="*/ 175992 h 1157500"/>
              <a:gd name="connsiteX72" fmla="*/ 7060499 w 12192000"/>
              <a:gd name="connsiteY72" fmla="*/ 176063 h 1157500"/>
              <a:gd name="connsiteX73" fmla="*/ 7176563 w 12192000"/>
              <a:gd name="connsiteY73" fmla="*/ 173244 h 1157500"/>
              <a:gd name="connsiteX74" fmla="*/ 7205529 w 12192000"/>
              <a:gd name="connsiteY74" fmla="*/ 181011 h 1157500"/>
              <a:gd name="connsiteX75" fmla="*/ 7310118 w 12192000"/>
              <a:gd name="connsiteY75" fmla="*/ 162605 h 1157500"/>
              <a:gd name="connsiteX76" fmla="*/ 7673859 w 12192000"/>
              <a:gd name="connsiteY76" fmla="*/ 150336 h 1157500"/>
              <a:gd name="connsiteX77" fmla="*/ 7692748 w 12192000"/>
              <a:gd name="connsiteY77" fmla="*/ 161537 h 1157500"/>
              <a:gd name="connsiteX78" fmla="*/ 7756672 w 12192000"/>
              <a:gd name="connsiteY78" fmla="*/ 157372 h 1157500"/>
              <a:gd name="connsiteX79" fmla="*/ 7974189 w 12192000"/>
              <a:gd name="connsiteY79" fmla="*/ 154819 h 1157500"/>
              <a:gd name="connsiteX80" fmla="*/ 8101969 w 12192000"/>
              <a:gd name="connsiteY80" fmla="*/ 144495 h 1157500"/>
              <a:gd name="connsiteX81" fmla="*/ 8106826 w 12192000"/>
              <a:gd name="connsiteY81" fmla="*/ 139853 h 1157500"/>
              <a:gd name="connsiteX82" fmla="*/ 8162058 w 12192000"/>
              <a:gd name="connsiteY82" fmla="*/ 96704 h 1157500"/>
              <a:gd name="connsiteX83" fmla="*/ 8184568 w 12192000"/>
              <a:gd name="connsiteY83" fmla="*/ 93990 h 1157500"/>
              <a:gd name="connsiteX84" fmla="*/ 8228227 w 12192000"/>
              <a:gd name="connsiteY84" fmla="*/ 105972 h 1157500"/>
              <a:gd name="connsiteX85" fmla="*/ 8237963 w 12192000"/>
              <a:gd name="connsiteY85" fmla="*/ 106996 h 1157500"/>
              <a:gd name="connsiteX86" fmla="*/ 8248358 w 12192000"/>
              <a:gd name="connsiteY86" fmla="*/ 106062 h 1157500"/>
              <a:gd name="connsiteX87" fmla="*/ 8249309 w 12192000"/>
              <a:gd name="connsiteY87" fmla="*/ 106698 h 1157500"/>
              <a:gd name="connsiteX88" fmla="*/ 8249997 w 12192000"/>
              <a:gd name="connsiteY88" fmla="*/ 105915 h 1157500"/>
              <a:gd name="connsiteX89" fmla="*/ 8272162 w 12192000"/>
              <a:gd name="connsiteY89" fmla="*/ 103924 h 1157500"/>
              <a:gd name="connsiteX90" fmla="*/ 8292349 w 12192000"/>
              <a:gd name="connsiteY90" fmla="*/ 97480 h 1157500"/>
              <a:gd name="connsiteX91" fmla="*/ 8307239 w 12192000"/>
              <a:gd name="connsiteY91" fmla="*/ 94591 h 1157500"/>
              <a:gd name="connsiteX92" fmla="*/ 8339282 w 12192000"/>
              <a:gd name="connsiteY92" fmla="*/ 108942 h 1157500"/>
              <a:gd name="connsiteX93" fmla="*/ 8346156 w 12192000"/>
              <a:gd name="connsiteY93" fmla="*/ 111227 h 1157500"/>
              <a:gd name="connsiteX94" fmla="*/ 8346467 w 12192000"/>
              <a:gd name="connsiteY94" fmla="*/ 111024 h 1157500"/>
              <a:gd name="connsiteX95" fmla="*/ 8354069 w 12192000"/>
              <a:gd name="connsiteY95" fmla="*/ 112942 h 1157500"/>
              <a:gd name="connsiteX96" fmla="*/ 8358687 w 12192000"/>
              <a:gd name="connsiteY96" fmla="*/ 115393 h 1157500"/>
              <a:gd name="connsiteX97" fmla="*/ 8433385 w 12192000"/>
              <a:gd name="connsiteY97" fmla="*/ 99669 h 1157500"/>
              <a:gd name="connsiteX98" fmla="*/ 8533779 w 12192000"/>
              <a:gd name="connsiteY98" fmla="*/ 98374 h 1157500"/>
              <a:gd name="connsiteX99" fmla="*/ 8632833 w 12192000"/>
              <a:gd name="connsiteY99" fmla="*/ 100532 h 1157500"/>
              <a:gd name="connsiteX100" fmla="*/ 8668523 w 12192000"/>
              <a:gd name="connsiteY100" fmla="*/ 102979 h 1157500"/>
              <a:gd name="connsiteX101" fmla="*/ 8732893 w 12192000"/>
              <a:gd name="connsiteY101" fmla="*/ 99991 h 1157500"/>
              <a:gd name="connsiteX102" fmla="*/ 8764071 w 12192000"/>
              <a:gd name="connsiteY102" fmla="*/ 94587 h 1157500"/>
              <a:gd name="connsiteX103" fmla="*/ 8767004 w 12192000"/>
              <a:gd name="connsiteY103" fmla="*/ 91519 h 1157500"/>
              <a:gd name="connsiteX104" fmla="*/ 8772553 w 12192000"/>
              <a:gd name="connsiteY104" fmla="*/ 90314 h 1157500"/>
              <a:gd name="connsiteX105" fmla="*/ 8787201 w 12192000"/>
              <a:gd name="connsiteY105" fmla="*/ 92033 h 1157500"/>
              <a:gd name="connsiteX106" fmla="*/ 8792624 w 12192000"/>
              <a:gd name="connsiteY106" fmla="*/ 93503 h 1157500"/>
              <a:gd name="connsiteX107" fmla="*/ 8800741 w 12192000"/>
              <a:gd name="connsiteY107" fmla="*/ 93897 h 1157500"/>
              <a:gd name="connsiteX108" fmla="*/ 8800966 w 12192000"/>
              <a:gd name="connsiteY108" fmla="*/ 93645 h 1157500"/>
              <a:gd name="connsiteX109" fmla="*/ 8808513 w 12192000"/>
              <a:gd name="connsiteY109" fmla="*/ 94530 h 1157500"/>
              <a:gd name="connsiteX110" fmla="*/ 8845110 w 12192000"/>
              <a:gd name="connsiteY110" fmla="*/ 102179 h 1157500"/>
              <a:gd name="connsiteX111" fmla="*/ 8917529 w 12192000"/>
              <a:gd name="connsiteY111" fmla="*/ 76373 h 1157500"/>
              <a:gd name="connsiteX112" fmla="*/ 9026654 w 12192000"/>
              <a:gd name="connsiteY112" fmla="*/ 93420 h 1157500"/>
              <a:gd name="connsiteX113" fmla="*/ 9088505 w 12192000"/>
              <a:gd name="connsiteY113" fmla="*/ 113002 h 1157500"/>
              <a:gd name="connsiteX114" fmla="*/ 9203241 w 12192000"/>
              <a:gd name="connsiteY114" fmla="*/ 111713 h 1157500"/>
              <a:gd name="connsiteX115" fmla="*/ 9415584 w 12192000"/>
              <a:gd name="connsiteY115" fmla="*/ 157156 h 1157500"/>
              <a:gd name="connsiteX116" fmla="*/ 9505102 w 12192000"/>
              <a:gd name="connsiteY116" fmla="*/ 141042 h 1157500"/>
              <a:gd name="connsiteX117" fmla="*/ 9643040 w 12192000"/>
              <a:gd name="connsiteY117" fmla="*/ 158233 h 1157500"/>
              <a:gd name="connsiteX118" fmla="*/ 9762999 w 12192000"/>
              <a:gd name="connsiteY118" fmla="*/ 162623 h 1157500"/>
              <a:gd name="connsiteX119" fmla="*/ 9776183 w 12192000"/>
              <a:gd name="connsiteY119" fmla="*/ 162191 h 1157500"/>
              <a:gd name="connsiteX120" fmla="*/ 9780532 w 12192000"/>
              <a:gd name="connsiteY120" fmla="*/ 155823 h 1157500"/>
              <a:gd name="connsiteX121" fmla="*/ 9910588 w 12192000"/>
              <a:gd name="connsiteY121" fmla="*/ 154327 h 1157500"/>
              <a:gd name="connsiteX122" fmla="*/ 9924173 w 12192000"/>
              <a:gd name="connsiteY122" fmla="*/ 158591 h 1157500"/>
              <a:gd name="connsiteX123" fmla="*/ 10010969 w 12192000"/>
              <a:gd name="connsiteY123" fmla="*/ 155802 h 1157500"/>
              <a:gd name="connsiteX124" fmla="*/ 10070699 w 12192000"/>
              <a:gd name="connsiteY124" fmla="*/ 157854 h 1157500"/>
              <a:gd name="connsiteX125" fmla="*/ 10155104 w 12192000"/>
              <a:gd name="connsiteY125" fmla="*/ 151613 h 1157500"/>
              <a:gd name="connsiteX126" fmla="*/ 10250982 w 12192000"/>
              <a:gd name="connsiteY126" fmla="*/ 128642 h 1157500"/>
              <a:gd name="connsiteX127" fmla="*/ 10343301 w 12192000"/>
              <a:gd name="connsiteY127" fmla="*/ 90884 h 1157500"/>
              <a:gd name="connsiteX128" fmla="*/ 10366625 w 12192000"/>
              <a:gd name="connsiteY128" fmla="*/ 79428 h 1157500"/>
              <a:gd name="connsiteX129" fmla="*/ 10433505 w 12192000"/>
              <a:gd name="connsiteY129" fmla="*/ 65000 h 1157500"/>
              <a:gd name="connsiteX130" fmla="*/ 10547510 w 12192000"/>
              <a:gd name="connsiteY130" fmla="*/ 47246 h 1157500"/>
              <a:gd name="connsiteX131" fmla="*/ 10588150 w 12192000"/>
              <a:gd name="connsiteY131" fmla="*/ 32287 h 1157500"/>
              <a:gd name="connsiteX132" fmla="*/ 10589457 w 12192000"/>
              <a:gd name="connsiteY132" fmla="*/ 25296 h 1157500"/>
              <a:gd name="connsiteX133" fmla="*/ 10699976 w 12192000"/>
              <a:gd name="connsiteY133" fmla="*/ 43345 h 1157500"/>
              <a:gd name="connsiteX134" fmla="*/ 10812237 w 12192000"/>
              <a:gd name="connsiteY134" fmla="*/ 46327 h 1157500"/>
              <a:gd name="connsiteX135" fmla="*/ 10869837 w 12192000"/>
              <a:gd name="connsiteY135" fmla="*/ 65795 h 1157500"/>
              <a:gd name="connsiteX136" fmla="*/ 10881770 w 12192000"/>
              <a:gd name="connsiteY136" fmla="*/ 73672 h 1157500"/>
              <a:gd name="connsiteX137" fmla="*/ 10896899 w 12192000"/>
              <a:gd name="connsiteY137" fmla="*/ 70731 h 1157500"/>
              <a:gd name="connsiteX138" fmla="*/ 10901748 w 12192000"/>
              <a:gd name="connsiteY138" fmla="*/ 66352 h 1157500"/>
              <a:gd name="connsiteX139" fmla="*/ 10947419 w 12192000"/>
              <a:gd name="connsiteY139" fmla="*/ 83316 h 1157500"/>
              <a:gd name="connsiteX140" fmla="*/ 10953034 w 12192000"/>
              <a:gd name="connsiteY140" fmla="*/ 84438 h 1157500"/>
              <a:gd name="connsiteX141" fmla="*/ 10992070 w 12192000"/>
              <a:gd name="connsiteY141" fmla="*/ 88841 h 1157500"/>
              <a:gd name="connsiteX142" fmla="*/ 11112372 w 12192000"/>
              <a:gd name="connsiteY142" fmla="*/ 82247 h 1157500"/>
              <a:gd name="connsiteX143" fmla="*/ 11147719 w 12192000"/>
              <a:gd name="connsiteY143" fmla="*/ 80560 h 1157500"/>
              <a:gd name="connsiteX144" fmla="*/ 11172617 w 12192000"/>
              <a:gd name="connsiteY144" fmla="*/ 76265 h 1157500"/>
              <a:gd name="connsiteX145" fmla="*/ 11240397 w 12192000"/>
              <a:gd name="connsiteY145" fmla="*/ 81830 h 1157500"/>
              <a:gd name="connsiteX146" fmla="*/ 11270034 w 12192000"/>
              <a:gd name="connsiteY146" fmla="*/ 91947 h 1157500"/>
              <a:gd name="connsiteX147" fmla="*/ 11293091 w 12192000"/>
              <a:gd name="connsiteY147" fmla="*/ 92042 h 1157500"/>
              <a:gd name="connsiteX148" fmla="*/ 11310949 w 12192000"/>
              <a:gd name="connsiteY148" fmla="*/ 97842 h 1157500"/>
              <a:gd name="connsiteX149" fmla="*/ 11345279 w 12192000"/>
              <a:gd name="connsiteY149" fmla="*/ 95451 h 1157500"/>
              <a:gd name="connsiteX150" fmla="*/ 11354597 w 12192000"/>
              <a:gd name="connsiteY150" fmla="*/ 97953 h 1157500"/>
              <a:gd name="connsiteX151" fmla="*/ 11367725 w 12192000"/>
              <a:gd name="connsiteY151" fmla="*/ 97999 h 1157500"/>
              <a:gd name="connsiteX152" fmla="*/ 11399832 w 12192000"/>
              <a:gd name="connsiteY152" fmla="*/ 110616 h 1157500"/>
              <a:gd name="connsiteX153" fmla="*/ 11487595 w 12192000"/>
              <a:gd name="connsiteY153" fmla="*/ 152322 h 1157500"/>
              <a:gd name="connsiteX154" fmla="*/ 11590850 w 12192000"/>
              <a:gd name="connsiteY154" fmla="*/ 238552 h 1157500"/>
              <a:gd name="connsiteX155" fmla="*/ 11736204 w 12192000"/>
              <a:gd name="connsiteY155" fmla="*/ 277509 h 1157500"/>
              <a:gd name="connsiteX156" fmla="*/ 11760331 w 12192000"/>
              <a:gd name="connsiteY156" fmla="*/ 291936 h 1157500"/>
              <a:gd name="connsiteX157" fmla="*/ 11819139 w 12192000"/>
              <a:gd name="connsiteY157" fmla="*/ 304143 h 1157500"/>
              <a:gd name="connsiteX158" fmla="*/ 11821967 w 12192000"/>
              <a:gd name="connsiteY158" fmla="*/ 305790 h 1157500"/>
              <a:gd name="connsiteX159" fmla="*/ 11847125 w 12192000"/>
              <a:gd name="connsiteY159" fmla="*/ 297401 h 1157500"/>
              <a:gd name="connsiteX160" fmla="*/ 11980134 w 12192000"/>
              <a:gd name="connsiteY160" fmla="*/ 321911 h 1157500"/>
              <a:gd name="connsiteX161" fmla="*/ 12174576 w 12192000"/>
              <a:gd name="connsiteY161" fmla="*/ 376108 h 1157500"/>
              <a:gd name="connsiteX162" fmla="*/ 12192000 w 12192000"/>
              <a:gd name="connsiteY162" fmla="*/ 379233 h 1157500"/>
              <a:gd name="connsiteX163" fmla="*/ 12192000 w 12192000"/>
              <a:gd name="connsiteY163" fmla="*/ 1157500 h 1157500"/>
              <a:gd name="connsiteX164" fmla="*/ 0 w 12192000"/>
              <a:gd name="connsiteY164" fmla="*/ 1157500 h 1157500"/>
              <a:gd name="connsiteX165" fmla="*/ 0 w 12192000"/>
              <a:gd name="connsiteY165" fmla="*/ 483545 h 1157500"/>
              <a:gd name="connsiteX166" fmla="*/ 5331 w 12192000"/>
              <a:gd name="connsiteY166" fmla="*/ 482797 h 1157500"/>
              <a:gd name="connsiteX167" fmla="*/ 39902 w 12192000"/>
              <a:gd name="connsiteY167" fmla="*/ 472284 h 1157500"/>
              <a:gd name="connsiteX168" fmla="*/ 117880 w 12192000"/>
              <a:gd name="connsiteY168" fmla="*/ 420956 h 1157500"/>
              <a:gd name="connsiteX169" fmla="*/ 238140 w 12192000"/>
              <a:gd name="connsiteY169" fmla="*/ 379297 h 1157500"/>
              <a:gd name="connsiteX170" fmla="*/ 249589 w 12192000"/>
              <a:gd name="connsiteY170" fmla="*/ 379517 h 1157500"/>
              <a:gd name="connsiteX171" fmla="*/ 296963 w 12192000"/>
              <a:gd name="connsiteY171" fmla="*/ 356102 h 1157500"/>
              <a:gd name="connsiteX172" fmla="*/ 339235 w 12192000"/>
              <a:gd name="connsiteY172" fmla="*/ 324425 h 1157500"/>
              <a:gd name="connsiteX173" fmla="*/ 447152 w 12192000"/>
              <a:gd name="connsiteY173" fmla="*/ 327423 h 1157500"/>
              <a:gd name="connsiteX174" fmla="*/ 475247 w 12192000"/>
              <a:gd name="connsiteY174" fmla="*/ 336714 h 1157500"/>
              <a:gd name="connsiteX175" fmla="*/ 477967 w 12192000"/>
              <a:gd name="connsiteY175" fmla="*/ 337960 h 1157500"/>
              <a:gd name="connsiteX176" fmla="*/ 703732 w 12192000"/>
              <a:gd name="connsiteY176" fmla="*/ 316599 h 1157500"/>
              <a:gd name="connsiteX177" fmla="*/ 853391 w 12192000"/>
              <a:gd name="connsiteY177" fmla="*/ 303591 h 1157500"/>
              <a:gd name="connsiteX178" fmla="*/ 925332 w 12192000"/>
              <a:gd name="connsiteY178" fmla="*/ 298686 h 1157500"/>
              <a:gd name="connsiteX179" fmla="*/ 941286 w 12192000"/>
              <a:gd name="connsiteY179" fmla="*/ 288932 h 1157500"/>
              <a:gd name="connsiteX180" fmla="*/ 950845 w 12192000"/>
              <a:gd name="connsiteY180" fmla="*/ 286595 h 1157500"/>
              <a:gd name="connsiteX181" fmla="*/ 953292 w 12192000"/>
              <a:gd name="connsiteY181" fmla="*/ 280892 h 1157500"/>
              <a:gd name="connsiteX182" fmla="*/ 967499 w 12192000"/>
              <a:gd name="connsiteY182" fmla="*/ 273760 h 1157500"/>
              <a:gd name="connsiteX183" fmla="*/ 1069267 w 12192000"/>
              <a:gd name="connsiteY183" fmla="*/ 262766 h 1157500"/>
              <a:gd name="connsiteX184" fmla="*/ 1138407 w 12192000"/>
              <a:gd name="connsiteY184" fmla="*/ 246567 h 1157500"/>
              <a:gd name="connsiteX185" fmla="*/ 1164931 w 12192000"/>
              <a:gd name="connsiteY185" fmla="*/ 238622 h 1157500"/>
              <a:gd name="connsiteX186" fmla="*/ 1211622 w 12192000"/>
              <a:gd name="connsiteY186" fmla="*/ 220676 h 1157500"/>
              <a:gd name="connsiteX187" fmla="*/ 1274567 w 12192000"/>
              <a:gd name="connsiteY187" fmla="*/ 203380 h 1157500"/>
              <a:gd name="connsiteX188" fmla="*/ 1325029 w 12192000"/>
              <a:gd name="connsiteY188" fmla="*/ 207937 h 1157500"/>
              <a:gd name="connsiteX189" fmla="*/ 1356805 w 12192000"/>
              <a:gd name="connsiteY189" fmla="*/ 203622 h 1157500"/>
              <a:gd name="connsiteX190" fmla="*/ 1468752 w 12192000"/>
              <a:gd name="connsiteY190" fmla="*/ 214604 h 1157500"/>
              <a:gd name="connsiteX191" fmla="*/ 1650750 w 12192000"/>
              <a:gd name="connsiteY191" fmla="*/ 165090 h 1157500"/>
              <a:gd name="connsiteX192" fmla="*/ 1655056 w 12192000"/>
              <a:gd name="connsiteY192" fmla="*/ 172106 h 1157500"/>
              <a:gd name="connsiteX193" fmla="*/ 1683220 w 12192000"/>
              <a:gd name="connsiteY193" fmla="*/ 169652 h 1157500"/>
              <a:gd name="connsiteX194" fmla="*/ 1685599 w 12192000"/>
              <a:gd name="connsiteY194" fmla="*/ 165388 h 1157500"/>
              <a:gd name="connsiteX195" fmla="*/ 1735783 w 12192000"/>
              <a:gd name="connsiteY195" fmla="*/ 177400 h 1157500"/>
              <a:gd name="connsiteX196" fmla="*/ 1797102 w 12192000"/>
              <a:gd name="connsiteY196" fmla="*/ 182289 h 1157500"/>
              <a:gd name="connsiteX197" fmla="*/ 1845638 w 12192000"/>
              <a:gd name="connsiteY197" fmla="*/ 163774 h 1157500"/>
              <a:gd name="connsiteX198" fmla="*/ 1848980 w 12192000"/>
              <a:gd name="connsiteY198" fmla="*/ 167516 h 1157500"/>
              <a:gd name="connsiteX199" fmla="*/ 1880587 w 12192000"/>
              <a:gd name="connsiteY199" fmla="*/ 165506 h 1157500"/>
              <a:gd name="connsiteX200" fmla="*/ 1995803 w 12192000"/>
              <a:gd name="connsiteY200" fmla="*/ 131847 h 1157500"/>
              <a:gd name="connsiteX201" fmla="*/ 2057448 w 12192000"/>
              <a:gd name="connsiteY201" fmla="*/ 128650 h 1157500"/>
              <a:gd name="connsiteX202" fmla="*/ 2119088 w 12192000"/>
              <a:gd name="connsiteY202" fmla="*/ 113508 h 1157500"/>
              <a:gd name="connsiteX203" fmla="*/ 2138831 w 12192000"/>
              <a:gd name="connsiteY203" fmla="*/ 116194 h 1157500"/>
              <a:gd name="connsiteX204" fmla="*/ 2214259 w 12192000"/>
              <a:gd name="connsiteY204" fmla="*/ 110542 h 1157500"/>
              <a:gd name="connsiteX205" fmla="*/ 2264911 w 12192000"/>
              <a:gd name="connsiteY205" fmla="*/ 101639 h 1157500"/>
              <a:gd name="connsiteX206" fmla="*/ 2454058 w 12192000"/>
              <a:gd name="connsiteY206" fmla="*/ 67266 h 1157500"/>
              <a:gd name="connsiteX207" fmla="*/ 2534188 w 12192000"/>
              <a:gd name="connsiteY207" fmla="*/ 63730 h 1157500"/>
              <a:gd name="connsiteX208" fmla="*/ 2616912 w 12192000"/>
              <a:gd name="connsiteY208" fmla="*/ 44757 h 1157500"/>
              <a:gd name="connsiteX209" fmla="*/ 2698592 w 12192000"/>
              <a:gd name="connsiteY209" fmla="*/ 35873 h 1157500"/>
              <a:gd name="connsiteX210" fmla="*/ 2891953 w 12192000"/>
              <a:gd name="connsiteY210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352373 w 12192000"/>
              <a:gd name="connsiteY46" fmla="*/ 202729 h 1157500"/>
              <a:gd name="connsiteX47" fmla="*/ 6353759 w 12192000"/>
              <a:gd name="connsiteY47" fmla="*/ 202703 h 1157500"/>
              <a:gd name="connsiteX48" fmla="*/ 6363346 w 12192000"/>
              <a:gd name="connsiteY48" fmla="*/ 190268 h 1157500"/>
              <a:gd name="connsiteX49" fmla="*/ 6400681 w 12192000"/>
              <a:gd name="connsiteY49" fmla="*/ 197970 h 1157500"/>
              <a:gd name="connsiteX50" fmla="*/ 6402041 w 12192000"/>
              <a:gd name="connsiteY50" fmla="*/ 200641 h 1157500"/>
              <a:gd name="connsiteX51" fmla="*/ 6424912 w 12192000"/>
              <a:gd name="connsiteY51" fmla="*/ 198508 h 1157500"/>
              <a:gd name="connsiteX52" fmla="*/ 6502019 w 12192000"/>
              <a:gd name="connsiteY52" fmla="*/ 192356 h 1157500"/>
              <a:gd name="connsiteX53" fmla="*/ 6518229 w 12192000"/>
              <a:gd name="connsiteY53" fmla="*/ 191407 h 1157500"/>
              <a:gd name="connsiteX54" fmla="*/ 6519089 w 12192000"/>
              <a:gd name="connsiteY54" fmla="*/ 191842 h 1157500"/>
              <a:gd name="connsiteX55" fmla="*/ 6595639 w 12192000"/>
              <a:gd name="connsiteY55" fmla="*/ 168164 h 1157500"/>
              <a:gd name="connsiteX56" fmla="*/ 6692265 w 12192000"/>
              <a:gd name="connsiteY56" fmla="*/ 164829 h 1157500"/>
              <a:gd name="connsiteX57" fmla="*/ 6697219 w 12192000"/>
              <a:gd name="connsiteY57" fmla="*/ 165301 h 1157500"/>
              <a:gd name="connsiteX58" fmla="*/ 6713656 w 12192000"/>
              <a:gd name="connsiteY58" fmla="*/ 153600 h 1157500"/>
              <a:gd name="connsiteX59" fmla="*/ 6714383 w 12192000"/>
              <a:gd name="connsiteY59" fmla="*/ 150425 h 1157500"/>
              <a:gd name="connsiteX60" fmla="*/ 6774793 w 12192000"/>
              <a:gd name="connsiteY60" fmla="*/ 159713 h 1157500"/>
              <a:gd name="connsiteX61" fmla="*/ 6782112 w 12192000"/>
              <a:gd name="connsiteY61" fmla="*/ 155255 h 1157500"/>
              <a:gd name="connsiteX62" fmla="*/ 6822392 w 12192000"/>
              <a:gd name="connsiteY62" fmla="*/ 168588 h 1157500"/>
              <a:gd name="connsiteX63" fmla="*/ 6878958 w 12192000"/>
              <a:gd name="connsiteY63" fmla="*/ 180824 h 1157500"/>
              <a:gd name="connsiteX64" fmla="*/ 6894439 w 12192000"/>
              <a:gd name="connsiteY64" fmla="*/ 177642 h 1157500"/>
              <a:gd name="connsiteX65" fmla="*/ 6963220 w 12192000"/>
              <a:gd name="connsiteY65" fmla="*/ 167304 h 1157500"/>
              <a:gd name="connsiteX66" fmla="*/ 6976706 w 12192000"/>
              <a:gd name="connsiteY66" fmla="*/ 170894 h 1157500"/>
              <a:gd name="connsiteX67" fmla="*/ 6987064 w 12192000"/>
              <a:gd name="connsiteY67" fmla="*/ 160402 h 1157500"/>
              <a:gd name="connsiteX68" fmla="*/ 7030230 w 12192000"/>
              <a:gd name="connsiteY68" fmla="*/ 159715 h 1157500"/>
              <a:gd name="connsiteX69" fmla="*/ 7045014 w 12192000"/>
              <a:gd name="connsiteY69" fmla="*/ 169101 h 1157500"/>
              <a:gd name="connsiteX70" fmla="*/ 7058714 w 12192000"/>
              <a:gd name="connsiteY70" fmla="*/ 175992 h 1157500"/>
              <a:gd name="connsiteX71" fmla="*/ 7060499 w 12192000"/>
              <a:gd name="connsiteY71" fmla="*/ 176063 h 1157500"/>
              <a:gd name="connsiteX72" fmla="*/ 7176563 w 12192000"/>
              <a:gd name="connsiteY72" fmla="*/ 173244 h 1157500"/>
              <a:gd name="connsiteX73" fmla="*/ 7205529 w 12192000"/>
              <a:gd name="connsiteY73" fmla="*/ 181011 h 1157500"/>
              <a:gd name="connsiteX74" fmla="*/ 7310118 w 12192000"/>
              <a:gd name="connsiteY74" fmla="*/ 162605 h 1157500"/>
              <a:gd name="connsiteX75" fmla="*/ 7673859 w 12192000"/>
              <a:gd name="connsiteY75" fmla="*/ 150336 h 1157500"/>
              <a:gd name="connsiteX76" fmla="*/ 7692748 w 12192000"/>
              <a:gd name="connsiteY76" fmla="*/ 161537 h 1157500"/>
              <a:gd name="connsiteX77" fmla="*/ 7756672 w 12192000"/>
              <a:gd name="connsiteY77" fmla="*/ 157372 h 1157500"/>
              <a:gd name="connsiteX78" fmla="*/ 7974189 w 12192000"/>
              <a:gd name="connsiteY78" fmla="*/ 154819 h 1157500"/>
              <a:gd name="connsiteX79" fmla="*/ 8101969 w 12192000"/>
              <a:gd name="connsiteY79" fmla="*/ 144495 h 1157500"/>
              <a:gd name="connsiteX80" fmla="*/ 8106826 w 12192000"/>
              <a:gd name="connsiteY80" fmla="*/ 139853 h 1157500"/>
              <a:gd name="connsiteX81" fmla="*/ 8162058 w 12192000"/>
              <a:gd name="connsiteY81" fmla="*/ 96704 h 1157500"/>
              <a:gd name="connsiteX82" fmla="*/ 8184568 w 12192000"/>
              <a:gd name="connsiteY82" fmla="*/ 93990 h 1157500"/>
              <a:gd name="connsiteX83" fmla="*/ 8228227 w 12192000"/>
              <a:gd name="connsiteY83" fmla="*/ 105972 h 1157500"/>
              <a:gd name="connsiteX84" fmla="*/ 8237963 w 12192000"/>
              <a:gd name="connsiteY84" fmla="*/ 106996 h 1157500"/>
              <a:gd name="connsiteX85" fmla="*/ 8248358 w 12192000"/>
              <a:gd name="connsiteY85" fmla="*/ 106062 h 1157500"/>
              <a:gd name="connsiteX86" fmla="*/ 8249309 w 12192000"/>
              <a:gd name="connsiteY86" fmla="*/ 106698 h 1157500"/>
              <a:gd name="connsiteX87" fmla="*/ 8249997 w 12192000"/>
              <a:gd name="connsiteY87" fmla="*/ 105915 h 1157500"/>
              <a:gd name="connsiteX88" fmla="*/ 8272162 w 12192000"/>
              <a:gd name="connsiteY88" fmla="*/ 103924 h 1157500"/>
              <a:gd name="connsiteX89" fmla="*/ 8292349 w 12192000"/>
              <a:gd name="connsiteY89" fmla="*/ 97480 h 1157500"/>
              <a:gd name="connsiteX90" fmla="*/ 8307239 w 12192000"/>
              <a:gd name="connsiteY90" fmla="*/ 94591 h 1157500"/>
              <a:gd name="connsiteX91" fmla="*/ 8339282 w 12192000"/>
              <a:gd name="connsiteY91" fmla="*/ 108942 h 1157500"/>
              <a:gd name="connsiteX92" fmla="*/ 8346156 w 12192000"/>
              <a:gd name="connsiteY92" fmla="*/ 111227 h 1157500"/>
              <a:gd name="connsiteX93" fmla="*/ 8346467 w 12192000"/>
              <a:gd name="connsiteY93" fmla="*/ 111024 h 1157500"/>
              <a:gd name="connsiteX94" fmla="*/ 8354069 w 12192000"/>
              <a:gd name="connsiteY94" fmla="*/ 112942 h 1157500"/>
              <a:gd name="connsiteX95" fmla="*/ 8358687 w 12192000"/>
              <a:gd name="connsiteY95" fmla="*/ 115393 h 1157500"/>
              <a:gd name="connsiteX96" fmla="*/ 8433385 w 12192000"/>
              <a:gd name="connsiteY96" fmla="*/ 99669 h 1157500"/>
              <a:gd name="connsiteX97" fmla="*/ 8533779 w 12192000"/>
              <a:gd name="connsiteY97" fmla="*/ 98374 h 1157500"/>
              <a:gd name="connsiteX98" fmla="*/ 8632833 w 12192000"/>
              <a:gd name="connsiteY98" fmla="*/ 100532 h 1157500"/>
              <a:gd name="connsiteX99" fmla="*/ 8668523 w 12192000"/>
              <a:gd name="connsiteY99" fmla="*/ 102979 h 1157500"/>
              <a:gd name="connsiteX100" fmla="*/ 8732893 w 12192000"/>
              <a:gd name="connsiteY100" fmla="*/ 99991 h 1157500"/>
              <a:gd name="connsiteX101" fmla="*/ 8764071 w 12192000"/>
              <a:gd name="connsiteY101" fmla="*/ 94587 h 1157500"/>
              <a:gd name="connsiteX102" fmla="*/ 8767004 w 12192000"/>
              <a:gd name="connsiteY102" fmla="*/ 91519 h 1157500"/>
              <a:gd name="connsiteX103" fmla="*/ 8772553 w 12192000"/>
              <a:gd name="connsiteY103" fmla="*/ 90314 h 1157500"/>
              <a:gd name="connsiteX104" fmla="*/ 8787201 w 12192000"/>
              <a:gd name="connsiteY104" fmla="*/ 92033 h 1157500"/>
              <a:gd name="connsiteX105" fmla="*/ 8792624 w 12192000"/>
              <a:gd name="connsiteY105" fmla="*/ 93503 h 1157500"/>
              <a:gd name="connsiteX106" fmla="*/ 8800741 w 12192000"/>
              <a:gd name="connsiteY106" fmla="*/ 93897 h 1157500"/>
              <a:gd name="connsiteX107" fmla="*/ 8800966 w 12192000"/>
              <a:gd name="connsiteY107" fmla="*/ 93645 h 1157500"/>
              <a:gd name="connsiteX108" fmla="*/ 8808513 w 12192000"/>
              <a:gd name="connsiteY108" fmla="*/ 94530 h 1157500"/>
              <a:gd name="connsiteX109" fmla="*/ 8845110 w 12192000"/>
              <a:gd name="connsiteY109" fmla="*/ 102179 h 1157500"/>
              <a:gd name="connsiteX110" fmla="*/ 8917529 w 12192000"/>
              <a:gd name="connsiteY110" fmla="*/ 76373 h 1157500"/>
              <a:gd name="connsiteX111" fmla="*/ 9026654 w 12192000"/>
              <a:gd name="connsiteY111" fmla="*/ 93420 h 1157500"/>
              <a:gd name="connsiteX112" fmla="*/ 9088505 w 12192000"/>
              <a:gd name="connsiteY112" fmla="*/ 113002 h 1157500"/>
              <a:gd name="connsiteX113" fmla="*/ 9203241 w 12192000"/>
              <a:gd name="connsiteY113" fmla="*/ 111713 h 1157500"/>
              <a:gd name="connsiteX114" fmla="*/ 9415584 w 12192000"/>
              <a:gd name="connsiteY114" fmla="*/ 157156 h 1157500"/>
              <a:gd name="connsiteX115" fmla="*/ 9505102 w 12192000"/>
              <a:gd name="connsiteY115" fmla="*/ 141042 h 1157500"/>
              <a:gd name="connsiteX116" fmla="*/ 9643040 w 12192000"/>
              <a:gd name="connsiteY116" fmla="*/ 158233 h 1157500"/>
              <a:gd name="connsiteX117" fmla="*/ 9762999 w 12192000"/>
              <a:gd name="connsiteY117" fmla="*/ 162623 h 1157500"/>
              <a:gd name="connsiteX118" fmla="*/ 9776183 w 12192000"/>
              <a:gd name="connsiteY118" fmla="*/ 162191 h 1157500"/>
              <a:gd name="connsiteX119" fmla="*/ 9780532 w 12192000"/>
              <a:gd name="connsiteY119" fmla="*/ 155823 h 1157500"/>
              <a:gd name="connsiteX120" fmla="*/ 9910588 w 12192000"/>
              <a:gd name="connsiteY120" fmla="*/ 154327 h 1157500"/>
              <a:gd name="connsiteX121" fmla="*/ 9924173 w 12192000"/>
              <a:gd name="connsiteY121" fmla="*/ 158591 h 1157500"/>
              <a:gd name="connsiteX122" fmla="*/ 10010969 w 12192000"/>
              <a:gd name="connsiteY122" fmla="*/ 155802 h 1157500"/>
              <a:gd name="connsiteX123" fmla="*/ 10070699 w 12192000"/>
              <a:gd name="connsiteY123" fmla="*/ 157854 h 1157500"/>
              <a:gd name="connsiteX124" fmla="*/ 10155104 w 12192000"/>
              <a:gd name="connsiteY124" fmla="*/ 151613 h 1157500"/>
              <a:gd name="connsiteX125" fmla="*/ 10250982 w 12192000"/>
              <a:gd name="connsiteY125" fmla="*/ 128642 h 1157500"/>
              <a:gd name="connsiteX126" fmla="*/ 10343301 w 12192000"/>
              <a:gd name="connsiteY126" fmla="*/ 90884 h 1157500"/>
              <a:gd name="connsiteX127" fmla="*/ 10366625 w 12192000"/>
              <a:gd name="connsiteY127" fmla="*/ 79428 h 1157500"/>
              <a:gd name="connsiteX128" fmla="*/ 10433505 w 12192000"/>
              <a:gd name="connsiteY128" fmla="*/ 65000 h 1157500"/>
              <a:gd name="connsiteX129" fmla="*/ 10547510 w 12192000"/>
              <a:gd name="connsiteY129" fmla="*/ 47246 h 1157500"/>
              <a:gd name="connsiteX130" fmla="*/ 10588150 w 12192000"/>
              <a:gd name="connsiteY130" fmla="*/ 32287 h 1157500"/>
              <a:gd name="connsiteX131" fmla="*/ 10589457 w 12192000"/>
              <a:gd name="connsiteY131" fmla="*/ 25296 h 1157500"/>
              <a:gd name="connsiteX132" fmla="*/ 10699976 w 12192000"/>
              <a:gd name="connsiteY132" fmla="*/ 43345 h 1157500"/>
              <a:gd name="connsiteX133" fmla="*/ 10812237 w 12192000"/>
              <a:gd name="connsiteY133" fmla="*/ 46327 h 1157500"/>
              <a:gd name="connsiteX134" fmla="*/ 10869837 w 12192000"/>
              <a:gd name="connsiteY134" fmla="*/ 65795 h 1157500"/>
              <a:gd name="connsiteX135" fmla="*/ 10881770 w 12192000"/>
              <a:gd name="connsiteY135" fmla="*/ 73672 h 1157500"/>
              <a:gd name="connsiteX136" fmla="*/ 10896899 w 12192000"/>
              <a:gd name="connsiteY136" fmla="*/ 70731 h 1157500"/>
              <a:gd name="connsiteX137" fmla="*/ 10901748 w 12192000"/>
              <a:gd name="connsiteY137" fmla="*/ 66352 h 1157500"/>
              <a:gd name="connsiteX138" fmla="*/ 10947419 w 12192000"/>
              <a:gd name="connsiteY138" fmla="*/ 83316 h 1157500"/>
              <a:gd name="connsiteX139" fmla="*/ 10953034 w 12192000"/>
              <a:gd name="connsiteY139" fmla="*/ 84438 h 1157500"/>
              <a:gd name="connsiteX140" fmla="*/ 10992070 w 12192000"/>
              <a:gd name="connsiteY140" fmla="*/ 88841 h 1157500"/>
              <a:gd name="connsiteX141" fmla="*/ 11112372 w 12192000"/>
              <a:gd name="connsiteY141" fmla="*/ 82247 h 1157500"/>
              <a:gd name="connsiteX142" fmla="*/ 11147719 w 12192000"/>
              <a:gd name="connsiteY142" fmla="*/ 80560 h 1157500"/>
              <a:gd name="connsiteX143" fmla="*/ 11172617 w 12192000"/>
              <a:gd name="connsiteY143" fmla="*/ 76265 h 1157500"/>
              <a:gd name="connsiteX144" fmla="*/ 11240397 w 12192000"/>
              <a:gd name="connsiteY144" fmla="*/ 81830 h 1157500"/>
              <a:gd name="connsiteX145" fmla="*/ 11270034 w 12192000"/>
              <a:gd name="connsiteY145" fmla="*/ 91947 h 1157500"/>
              <a:gd name="connsiteX146" fmla="*/ 11293091 w 12192000"/>
              <a:gd name="connsiteY146" fmla="*/ 92042 h 1157500"/>
              <a:gd name="connsiteX147" fmla="*/ 11310949 w 12192000"/>
              <a:gd name="connsiteY147" fmla="*/ 97842 h 1157500"/>
              <a:gd name="connsiteX148" fmla="*/ 11345279 w 12192000"/>
              <a:gd name="connsiteY148" fmla="*/ 95451 h 1157500"/>
              <a:gd name="connsiteX149" fmla="*/ 11354597 w 12192000"/>
              <a:gd name="connsiteY149" fmla="*/ 97953 h 1157500"/>
              <a:gd name="connsiteX150" fmla="*/ 11367725 w 12192000"/>
              <a:gd name="connsiteY150" fmla="*/ 97999 h 1157500"/>
              <a:gd name="connsiteX151" fmla="*/ 11399832 w 12192000"/>
              <a:gd name="connsiteY151" fmla="*/ 110616 h 1157500"/>
              <a:gd name="connsiteX152" fmla="*/ 11487595 w 12192000"/>
              <a:gd name="connsiteY152" fmla="*/ 152322 h 1157500"/>
              <a:gd name="connsiteX153" fmla="*/ 11590850 w 12192000"/>
              <a:gd name="connsiteY153" fmla="*/ 238552 h 1157500"/>
              <a:gd name="connsiteX154" fmla="*/ 11736204 w 12192000"/>
              <a:gd name="connsiteY154" fmla="*/ 277509 h 1157500"/>
              <a:gd name="connsiteX155" fmla="*/ 11760331 w 12192000"/>
              <a:gd name="connsiteY155" fmla="*/ 291936 h 1157500"/>
              <a:gd name="connsiteX156" fmla="*/ 11819139 w 12192000"/>
              <a:gd name="connsiteY156" fmla="*/ 304143 h 1157500"/>
              <a:gd name="connsiteX157" fmla="*/ 11821967 w 12192000"/>
              <a:gd name="connsiteY157" fmla="*/ 305790 h 1157500"/>
              <a:gd name="connsiteX158" fmla="*/ 11847125 w 12192000"/>
              <a:gd name="connsiteY158" fmla="*/ 297401 h 1157500"/>
              <a:gd name="connsiteX159" fmla="*/ 11980134 w 12192000"/>
              <a:gd name="connsiteY159" fmla="*/ 321911 h 1157500"/>
              <a:gd name="connsiteX160" fmla="*/ 12174576 w 12192000"/>
              <a:gd name="connsiteY160" fmla="*/ 376108 h 1157500"/>
              <a:gd name="connsiteX161" fmla="*/ 12192000 w 12192000"/>
              <a:gd name="connsiteY161" fmla="*/ 379233 h 1157500"/>
              <a:gd name="connsiteX162" fmla="*/ 12192000 w 12192000"/>
              <a:gd name="connsiteY162" fmla="*/ 1157500 h 1157500"/>
              <a:gd name="connsiteX163" fmla="*/ 0 w 12192000"/>
              <a:gd name="connsiteY163" fmla="*/ 1157500 h 1157500"/>
              <a:gd name="connsiteX164" fmla="*/ 0 w 12192000"/>
              <a:gd name="connsiteY164" fmla="*/ 483545 h 1157500"/>
              <a:gd name="connsiteX165" fmla="*/ 5331 w 12192000"/>
              <a:gd name="connsiteY165" fmla="*/ 482797 h 1157500"/>
              <a:gd name="connsiteX166" fmla="*/ 39902 w 12192000"/>
              <a:gd name="connsiteY166" fmla="*/ 472284 h 1157500"/>
              <a:gd name="connsiteX167" fmla="*/ 117880 w 12192000"/>
              <a:gd name="connsiteY167" fmla="*/ 420956 h 1157500"/>
              <a:gd name="connsiteX168" fmla="*/ 238140 w 12192000"/>
              <a:gd name="connsiteY168" fmla="*/ 379297 h 1157500"/>
              <a:gd name="connsiteX169" fmla="*/ 249589 w 12192000"/>
              <a:gd name="connsiteY169" fmla="*/ 379517 h 1157500"/>
              <a:gd name="connsiteX170" fmla="*/ 296963 w 12192000"/>
              <a:gd name="connsiteY170" fmla="*/ 356102 h 1157500"/>
              <a:gd name="connsiteX171" fmla="*/ 339235 w 12192000"/>
              <a:gd name="connsiteY171" fmla="*/ 324425 h 1157500"/>
              <a:gd name="connsiteX172" fmla="*/ 447152 w 12192000"/>
              <a:gd name="connsiteY172" fmla="*/ 327423 h 1157500"/>
              <a:gd name="connsiteX173" fmla="*/ 475247 w 12192000"/>
              <a:gd name="connsiteY173" fmla="*/ 336714 h 1157500"/>
              <a:gd name="connsiteX174" fmla="*/ 477967 w 12192000"/>
              <a:gd name="connsiteY174" fmla="*/ 337960 h 1157500"/>
              <a:gd name="connsiteX175" fmla="*/ 703732 w 12192000"/>
              <a:gd name="connsiteY175" fmla="*/ 316599 h 1157500"/>
              <a:gd name="connsiteX176" fmla="*/ 853391 w 12192000"/>
              <a:gd name="connsiteY176" fmla="*/ 303591 h 1157500"/>
              <a:gd name="connsiteX177" fmla="*/ 925332 w 12192000"/>
              <a:gd name="connsiteY177" fmla="*/ 298686 h 1157500"/>
              <a:gd name="connsiteX178" fmla="*/ 941286 w 12192000"/>
              <a:gd name="connsiteY178" fmla="*/ 288932 h 1157500"/>
              <a:gd name="connsiteX179" fmla="*/ 950845 w 12192000"/>
              <a:gd name="connsiteY179" fmla="*/ 286595 h 1157500"/>
              <a:gd name="connsiteX180" fmla="*/ 953292 w 12192000"/>
              <a:gd name="connsiteY180" fmla="*/ 280892 h 1157500"/>
              <a:gd name="connsiteX181" fmla="*/ 967499 w 12192000"/>
              <a:gd name="connsiteY181" fmla="*/ 273760 h 1157500"/>
              <a:gd name="connsiteX182" fmla="*/ 1069267 w 12192000"/>
              <a:gd name="connsiteY182" fmla="*/ 262766 h 1157500"/>
              <a:gd name="connsiteX183" fmla="*/ 1138407 w 12192000"/>
              <a:gd name="connsiteY183" fmla="*/ 246567 h 1157500"/>
              <a:gd name="connsiteX184" fmla="*/ 1164931 w 12192000"/>
              <a:gd name="connsiteY184" fmla="*/ 238622 h 1157500"/>
              <a:gd name="connsiteX185" fmla="*/ 1211622 w 12192000"/>
              <a:gd name="connsiteY185" fmla="*/ 220676 h 1157500"/>
              <a:gd name="connsiteX186" fmla="*/ 1274567 w 12192000"/>
              <a:gd name="connsiteY186" fmla="*/ 203380 h 1157500"/>
              <a:gd name="connsiteX187" fmla="*/ 1325029 w 12192000"/>
              <a:gd name="connsiteY187" fmla="*/ 207937 h 1157500"/>
              <a:gd name="connsiteX188" fmla="*/ 1356805 w 12192000"/>
              <a:gd name="connsiteY188" fmla="*/ 203622 h 1157500"/>
              <a:gd name="connsiteX189" fmla="*/ 1468752 w 12192000"/>
              <a:gd name="connsiteY189" fmla="*/ 214604 h 1157500"/>
              <a:gd name="connsiteX190" fmla="*/ 1650750 w 12192000"/>
              <a:gd name="connsiteY190" fmla="*/ 165090 h 1157500"/>
              <a:gd name="connsiteX191" fmla="*/ 1655056 w 12192000"/>
              <a:gd name="connsiteY191" fmla="*/ 172106 h 1157500"/>
              <a:gd name="connsiteX192" fmla="*/ 1683220 w 12192000"/>
              <a:gd name="connsiteY192" fmla="*/ 169652 h 1157500"/>
              <a:gd name="connsiteX193" fmla="*/ 1685599 w 12192000"/>
              <a:gd name="connsiteY193" fmla="*/ 165388 h 1157500"/>
              <a:gd name="connsiteX194" fmla="*/ 1735783 w 12192000"/>
              <a:gd name="connsiteY194" fmla="*/ 177400 h 1157500"/>
              <a:gd name="connsiteX195" fmla="*/ 1797102 w 12192000"/>
              <a:gd name="connsiteY195" fmla="*/ 182289 h 1157500"/>
              <a:gd name="connsiteX196" fmla="*/ 1845638 w 12192000"/>
              <a:gd name="connsiteY196" fmla="*/ 163774 h 1157500"/>
              <a:gd name="connsiteX197" fmla="*/ 1848980 w 12192000"/>
              <a:gd name="connsiteY197" fmla="*/ 167516 h 1157500"/>
              <a:gd name="connsiteX198" fmla="*/ 1880587 w 12192000"/>
              <a:gd name="connsiteY198" fmla="*/ 165506 h 1157500"/>
              <a:gd name="connsiteX199" fmla="*/ 1995803 w 12192000"/>
              <a:gd name="connsiteY199" fmla="*/ 131847 h 1157500"/>
              <a:gd name="connsiteX200" fmla="*/ 2057448 w 12192000"/>
              <a:gd name="connsiteY200" fmla="*/ 128650 h 1157500"/>
              <a:gd name="connsiteX201" fmla="*/ 2119088 w 12192000"/>
              <a:gd name="connsiteY201" fmla="*/ 113508 h 1157500"/>
              <a:gd name="connsiteX202" fmla="*/ 2138831 w 12192000"/>
              <a:gd name="connsiteY202" fmla="*/ 116194 h 1157500"/>
              <a:gd name="connsiteX203" fmla="*/ 2214259 w 12192000"/>
              <a:gd name="connsiteY203" fmla="*/ 110542 h 1157500"/>
              <a:gd name="connsiteX204" fmla="*/ 2264911 w 12192000"/>
              <a:gd name="connsiteY204" fmla="*/ 101639 h 1157500"/>
              <a:gd name="connsiteX205" fmla="*/ 2454058 w 12192000"/>
              <a:gd name="connsiteY205" fmla="*/ 67266 h 1157500"/>
              <a:gd name="connsiteX206" fmla="*/ 2534188 w 12192000"/>
              <a:gd name="connsiteY206" fmla="*/ 63730 h 1157500"/>
              <a:gd name="connsiteX207" fmla="*/ 2616912 w 12192000"/>
              <a:gd name="connsiteY207" fmla="*/ 44757 h 1157500"/>
              <a:gd name="connsiteX208" fmla="*/ 2698592 w 12192000"/>
              <a:gd name="connsiteY208" fmla="*/ 35873 h 1157500"/>
              <a:gd name="connsiteX209" fmla="*/ 2891953 w 12192000"/>
              <a:gd name="connsiteY209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352373 w 12192000"/>
              <a:gd name="connsiteY46" fmla="*/ 202729 h 1157500"/>
              <a:gd name="connsiteX47" fmla="*/ 6353759 w 12192000"/>
              <a:gd name="connsiteY47" fmla="*/ 202703 h 1157500"/>
              <a:gd name="connsiteX48" fmla="*/ 6363346 w 12192000"/>
              <a:gd name="connsiteY48" fmla="*/ 190268 h 1157500"/>
              <a:gd name="connsiteX49" fmla="*/ 6400681 w 12192000"/>
              <a:gd name="connsiteY49" fmla="*/ 197970 h 1157500"/>
              <a:gd name="connsiteX50" fmla="*/ 6402041 w 12192000"/>
              <a:gd name="connsiteY50" fmla="*/ 200641 h 1157500"/>
              <a:gd name="connsiteX51" fmla="*/ 6424912 w 12192000"/>
              <a:gd name="connsiteY51" fmla="*/ 198508 h 1157500"/>
              <a:gd name="connsiteX52" fmla="*/ 6502019 w 12192000"/>
              <a:gd name="connsiteY52" fmla="*/ 192356 h 1157500"/>
              <a:gd name="connsiteX53" fmla="*/ 6518229 w 12192000"/>
              <a:gd name="connsiteY53" fmla="*/ 191407 h 1157500"/>
              <a:gd name="connsiteX54" fmla="*/ 6519089 w 12192000"/>
              <a:gd name="connsiteY54" fmla="*/ 191842 h 1157500"/>
              <a:gd name="connsiteX55" fmla="*/ 6595639 w 12192000"/>
              <a:gd name="connsiteY55" fmla="*/ 168164 h 1157500"/>
              <a:gd name="connsiteX56" fmla="*/ 6692265 w 12192000"/>
              <a:gd name="connsiteY56" fmla="*/ 164829 h 1157500"/>
              <a:gd name="connsiteX57" fmla="*/ 6697219 w 12192000"/>
              <a:gd name="connsiteY57" fmla="*/ 165301 h 1157500"/>
              <a:gd name="connsiteX58" fmla="*/ 6713656 w 12192000"/>
              <a:gd name="connsiteY58" fmla="*/ 153600 h 1157500"/>
              <a:gd name="connsiteX59" fmla="*/ 6714383 w 12192000"/>
              <a:gd name="connsiteY59" fmla="*/ 150425 h 1157500"/>
              <a:gd name="connsiteX60" fmla="*/ 6774793 w 12192000"/>
              <a:gd name="connsiteY60" fmla="*/ 159713 h 1157500"/>
              <a:gd name="connsiteX61" fmla="*/ 6782112 w 12192000"/>
              <a:gd name="connsiteY61" fmla="*/ 155255 h 1157500"/>
              <a:gd name="connsiteX62" fmla="*/ 6822392 w 12192000"/>
              <a:gd name="connsiteY62" fmla="*/ 168588 h 1157500"/>
              <a:gd name="connsiteX63" fmla="*/ 6878958 w 12192000"/>
              <a:gd name="connsiteY63" fmla="*/ 180824 h 1157500"/>
              <a:gd name="connsiteX64" fmla="*/ 6894439 w 12192000"/>
              <a:gd name="connsiteY64" fmla="*/ 177642 h 1157500"/>
              <a:gd name="connsiteX65" fmla="*/ 6963220 w 12192000"/>
              <a:gd name="connsiteY65" fmla="*/ 167304 h 1157500"/>
              <a:gd name="connsiteX66" fmla="*/ 6976706 w 12192000"/>
              <a:gd name="connsiteY66" fmla="*/ 170894 h 1157500"/>
              <a:gd name="connsiteX67" fmla="*/ 6987064 w 12192000"/>
              <a:gd name="connsiteY67" fmla="*/ 160402 h 1157500"/>
              <a:gd name="connsiteX68" fmla="*/ 7030230 w 12192000"/>
              <a:gd name="connsiteY68" fmla="*/ 159715 h 1157500"/>
              <a:gd name="connsiteX69" fmla="*/ 7058714 w 12192000"/>
              <a:gd name="connsiteY69" fmla="*/ 175992 h 1157500"/>
              <a:gd name="connsiteX70" fmla="*/ 7060499 w 12192000"/>
              <a:gd name="connsiteY70" fmla="*/ 176063 h 1157500"/>
              <a:gd name="connsiteX71" fmla="*/ 7176563 w 12192000"/>
              <a:gd name="connsiteY71" fmla="*/ 173244 h 1157500"/>
              <a:gd name="connsiteX72" fmla="*/ 7205529 w 12192000"/>
              <a:gd name="connsiteY72" fmla="*/ 181011 h 1157500"/>
              <a:gd name="connsiteX73" fmla="*/ 7310118 w 12192000"/>
              <a:gd name="connsiteY73" fmla="*/ 162605 h 1157500"/>
              <a:gd name="connsiteX74" fmla="*/ 7673859 w 12192000"/>
              <a:gd name="connsiteY74" fmla="*/ 150336 h 1157500"/>
              <a:gd name="connsiteX75" fmla="*/ 7692748 w 12192000"/>
              <a:gd name="connsiteY75" fmla="*/ 161537 h 1157500"/>
              <a:gd name="connsiteX76" fmla="*/ 7756672 w 12192000"/>
              <a:gd name="connsiteY76" fmla="*/ 157372 h 1157500"/>
              <a:gd name="connsiteX77" fmla="*/ 7974189 w 12192000"/>
              <a:gd name="connsiteY77" fmla="*/ 154819 h 1157500"/>
              <a:gd name="connsiteX78" fmla="*/ 8101969 w 12192000"/>
              <a:gd name="connsiteY78" fmla="*/ 144495 h 1157500"/>
              <a:gd name="connsiteX79" fmla="*/ 8106826 w 12192000"/>
              <a:gd name="connsiteY79" fmla="*/ 139853 h 1157500"/>
              <a:gd name="connsiteX80" fmla="*/ 8162058 w 12192000"/>
              <a:gd name="connsiteY80" fmla="*/ 96704 h 1157500"/>
              <a:gd name="connsiteX81" fmla="*/ 8184568 w 12192000"/>
              <a:gd name="connsiteY81" fmla="*/ 93990 h 1157500"/>
              <a:gd name="connsiteX82" fmla="*/ 8228227 w 12192000"/>
              <a:gd name="connsiteY82" fmla="*/ 105972 h 1157500"/>
              <a:gd name="connsiteX83" fmla="*/ 8237963 w 12192000"/>
              <a:gd name="connsiteY83" fmla="*/ 106996 h 1157500"/>
              <a:gd name="connsiteX84" fmla="*/ 8248358 w 12192000"/>
              <a:gd name="connsiteY84" fmla="*/ 106062 h 1157500"/>
              <a:gd name="connsiteX85" fmla="*/ 8249309 w 12192000"/>
              <a:gd name="connsiteY85" fmla="*/ 106698 h 1157500"/>
              <a:gd name="connsiteX86" fmla="*/ 8249997 w 12192000"/>
              <a:gd name="connsiteY86" fmla="*/ 105915 h 1157500"/>
              <a:gd name="connsiteX87" fmla="*/ 8272162 w 12192000"/>
              <a:gd name="connsiteY87" fmla="*/ 103924 h 1157500"/>
              <a:gd name="connsiteX88" fmla="*/ 8292349 w 12192000"/>
              <a:gd name="connsiteY88" fmla="*/ 97480 h 1157500"/>
              <a:gd name="connsiteX89" fmla="*/ 8307239 w 12192000"/>
              <a:gd name="connsiteY89" fmla="*/ 94591 h 1157500"/>
              <a:gd name="connsiteX90" fmla="*/ 8339282 w 12192000"/>
              <a:gd name="connsiteY90" fmla="*/ 108942 h 1157500"/>
              <a:gd name="connsiteX91" fmla="*/ 8346156 w 12192000"/>
              <a:gd name="connsiteY91" fmla="*/ 111227 h 1157500"/>
              <a:gd name="connsiteX92" fmla="*/ 8346467 w 12192000"/>
              <a:gd name="connsiteY92" fmla="*/ 111024 h 1157500"/>
              <a:gd name="connsiteX93" fmla="*/ 8354069 w 12192000"/>
              <a:gd name="connsiteY93" fmla="*/ 112942 h 1157500"/>
              <a:gd name="connsiteX94" fmla="*/ 8358687 w 12192000"/>
              <a:gd name="connsiteY94" fmla="*/ 115393 h 1157500"/>
              <a:gd name="connsiteX95" fmla="*/ 8433385 w 12192000"/>
              <a:gd name="connsiteY95" fmla="*/ 99669 h 1157500"/>
              <a:gd name="connsiteX96" fmla="*/ 8533779 w 12192000"/>
              <a:gd name="connsiteY96" fmla="*/ 98374 h 1157500"/>
              <a:gd name="connsiteX97" fmla="*/ 8632833 w 12192000"/>
              <a:gd name="connsiteY97" fmla="*/ 100532 h 1157500"/>
              <a:gd name="connsiteX98" fmla="*/ 8668523 w 12192000"/>
              <a:gd name="connsiteY98" fmla="*/ 102979 h 1157500"/>
              <a:gd name="connsiteX99" fmla="*/ 8732893 w 12192000"/>
              <a:gd name="connsiteY99" fmla="*/ 99991 h 1157500"/>
              <a:gd name="connsiteX100" fmla="*/ 8764071 w 12192000"/>
              <a:gd name="connsiteY100" fmla="*/ 94587 h 1157500"/>
              <a:gd name="connsiteX101" fmla="*/ 8767004 w 12192000"/>
              <a:gd name="connsiteY101" fmla="*/ 91519 h 1157500"/>
              <a:gd name="connsiteX102" fmla="*/ 8772553 w 12192000"/>
              <a:gd name="connsiteY102" fmla="*/ 90314 h 1157500"/>
              <a:gd name="connsiteX103" fmla="*/ 8787201 w 12192000"/>
              <a:gd name="connsiteY103" fmla="*/ 92033 h 1157500"/>
              <a:gd name="connsiteX104" fmla="*/ 8792624 w 12192000"/>
              <a:gd name="connsiteY104" fmla="*/ 93503 h 1157500"/>
              <a:gd name="connsiteX105" fmla="*/ 8800741 w 12192000"/>
              <a:gd name="connsiteY105" fmla="*/ 93897 h 1157500"/>
              <a:gd name="connsiteX106" fmla="*/ 8800966 w 12192000"/>
              <a:gd name="connsiteY106" fmla="*/ 93645 h 1157500"/>
              <a:gd name="connsiteX107" fmla="*/ 8808513 w 12192000"/>
              <a:gd name="connsiteY107" fmla="*/ 94530 h 1157500"/>
              <a:gd name="connsiteX108" fmla="*/ 8845110 w 12192000"/>
              <a:gd name="connsiteY108" fmla="*/ 102179 h 1157500"/>
              <a:gd name="connsiteX109" fmla="*/ 8917529 w 12192000"/>
              <a:gd name="connsiteY109" fmla="*/ 76373 h 1157500"/>
              <a:gd name="connsiteX110" fmla="*/ 9026654 w 12192000"/>
              <a:gd name="connsiteY110" fmla="*/ 93420 h 1157500"/>
              <a:gd name="connsiteX111" fmla="*/ 9088505 w 12192000"/>
              <a:gd name="connsiteY111" fmla="*/ 113002 h 1157500"/>
              <a:gd name="connsiteX112" fmla="*/ 9203241 w 12192000"/>
              <a:gd name="connsiteY112" fmla="*/ 111713 h 1157500"/>
              <a:gd name="connsiteX113" fmla="*/ 9415584 w 12192000"/>
              <a:gd name="connsiteY113" fmla="*/ 157156 h 1157500"/>
              <a:gd name="connsiteX114" fmla="*/ 9505102 w 12192000"/>
              <a:gd name="connsiteY114" fmla="*/ 141042 h 1157500"/>
              <a:gd name="connsiteX115" fmla="*/ 9643040 w 12192000"/>
              <a:gd name="connsiteY115" fmla="*/ 158233 h 1157500"/>
              <a:gd name="connsiteX116" fmla="*/ 9762999 w 12192000"/>
              <a:gd name="connsiteY116" fmla="*/ 162623 h 1157500"/>
              <a:gd name="connsiteX117" fmla="*/ 9776183 w 12192000"/>
              <a:gd name="connsiteY117" fmla="*/ 162191 h 1157500"/>
              <a:gd name="connsiteX118" fmla="*/ 9780532 w 12192000"/>
              <a:gd name="connsiteY118" fmla="*/ 155823 h 1157500"/>
              <a:gd name="connsiteX119" fmla="*/ 9910588 w 12192000"/>
              <a:gd name="connsiteY119" fmla="*/ 154327 h 1157500"/>
              <a:gd name="connsiteX120" fmla="*/ 9924173 w 12192000"/>
              <a:gd name="connsiteY120" fmla="*/ 158591 h 1157500"/>
              <a:gd name="connsiteX121" fmla="*/ 10010969 w 12192000"/>
              <a:gd name="connsiteY121" fmla="*/ 155802 h 1157500"/>
              <a:gd name="connsiteX122" fmla="*/ 10070699 w 12192000"/>
              <a:gd name="connsiteY122" fmla="*/ 157854 h 1157500"/>
              <a:gd name="connsiteX123" fmla="*/ 10155104 w 12192000"/>
              <a:gd name="connsiteY123" fmla="*/ 151613 h 1157500"/>
              <a:gd name="connsiteX124" fmla="*/ 10250982 w 12192000"/>
              <a:gd name="connsiteY124" fmla="*/ 128642 h 1157500"/>
              <a:gd name="connsiteX125" fmla="*/ 10343301 w 12192000"/>
              <a:gd name="connsiteY125" fmla="*/ 90884 h 1157500"/>
              <a:gd name="connsiteX126" fmla="*/ 10366625 w 12192000"/>
              <a:gd name="connsiteY126" fmla="*/ 79428 h 1157500"/>
              <a:gd name="connsiteX127" fmla="*/ 10433505 w 12192000"/>
              <a:gd name="connsiteY127" fmla="*/ 65000 h 1157500"/>
              <a:gd name="connsiteX128" fmla="*/ 10547510 w 12192000"/>
              <a:gd name="connsiteY128" fmla="*/ 47246 h 1157500"/>
              <a:gd name="connsiteX129" fmla="*/ 10588150 w 12192000"/>
              <a:gd name="connsiteY129" fmla="*/ 32287 h 1157500"/>
              <a:gd name="connsiteX130" fmla="*/ 10589457 w 12192000"/>
              <a:gd name="connsiteY130" fmla="*/ 25296 h 1157500"/>
              <a:gd name="connsiteX131" fmla="*/ 10699976 w 12192000"/>
              <a:gd name="connsiteY131" fmla="*/ 43345 h 1157500"/>
              <a:gd name="connsiteX132" fmla="*/ 10812237 w 12192000"/>
              <a:gd name="connsiteY132" fmla="*/ 46327 h 1157500"/>
              <a:gd name="connsiteX133" fmla="*/ 10869837 w 12192000"/>
              <a:gd name="connsiteY133" fmla="*/ 65795 h 1157500"/>
              <a:gd name="connsiteX134" fmla="*/ 10881770 w 12192000"/>
              <a:gd name="connsiteY134" fmla="*/ 73672 h 1157500"/>
              <a:gd name="connsiteX135" fmla="*/ 10896899 w 12192000"/>
              <a:gd name="connsiteY135" fmla="*/ 70731 h 1157500"/>
              <a:gd name="connsiteX136" fmla="*/ 10901748 w 12192000"/>
              <a:gd name="connsiteY136" fmla="*/ 66352 h 1157500"/>
              <a:gd name="connsiteX137" fmla="*/ 10947419 w 12192000"/>
              <a:gd name="connsiteY137" fmla="*/ 83316 h 1157500"/>
              <a:gd name="connsiteX138" fmla="*/ 10953034 w 12192000"/>
              <a:gd name="connsiteY138" fmla="*/ 84438 h 1157500"/>
              <a:gd name="connsiteX139" fmla="*/ 10992070 w 12192000"/>
              <a:gd name="connsiteY139" fmla="*/ 88841 h 1157500"/>
              <a:gd name="connsiteX140" fmla="*/ 11112372 w 12192000"/>
              <a:gd name="connsiteY140" fmla="*/ 82247 h 1157500"/>
              <a:gd name="connsiteX141" fmla="*/ 11147719 w 12192000"/>
              <a:gd name="connsiteY141" fmla="*/ 80560 h 1157500"/>
              <a:gd name="connsiteX142" fmla="*/ 11172617 w 12192000"/>
              <a:gd name="connsiteY142" fmla="*/ 76265 h 1157500"/>
              <a:gd name="connsiteX143" fmla="*/ 11240397 w 12192000"/>
              <a:gd name="connsiteY143" fmla="*/ 81830 h 1157500"/>
              <a:gd name="connsiteX144" fmla="*/ 11270034 w 12192000"/>
              <a:gd name="connsiteY144" fmla="*/ 91947 h 1157500"/>
              <a:gd name="connsiteX145" fmla="*/ 11293091 w 12192000"/>
              <a:gd name="connsiteY145" fmla="*/ 92042 h 1157500"/>
              <a:gd name="connsiteX146" fmla="*/ 11310949 w 12192000"/>
              <a:gd name="connsiteY146" fmla="*/ 97842 h 1157500"/>
              <a:gd name="connsiteX147" fmla="*/ 11345279 w 12192000"/>
              <a:gd name="connsiteY147" fmla="*/ 95451 h 1157500"/>
              <a:gd name="connsiteX148" fmla="*/ 11354597 w 12192000"/>
              <a:gd name="connsiteY148" fmla="*/ 97953 h 1157500"/>
              <a:gd name="connsiteX149" fmla="*/ 11367725 w 12192000"/>
              <a:gd name="connsiteY149" fmla="*/ 97999 h 1157500"/>
              <a:gd name="connsiteX150" fmla="*/ 11399832 w 12192000"/>
              <a:gd name="connsiteY150" fmla="*/ 110616 h 1157500"/>
              <a:gd name="connsiteX151" fmla="*/ 11487595 w 12192000"/>
              <a:gd name="connsiteY151" fmla="*/ 152322 h 1157500"/>
              <a:gd name="connsiteX152" fmla="*/ 11590850 w 12192000"/>
              <a:gd name="connsiteY152" fmla="*/ 238552 h 1157500"/>
              <a:gd name="connsiteX153" fmla="*/ 11736204 w 12192000"/>
              <a:gd name="connsiteY153" fmla="*/ 277509 h 1157500"/>
              <a:gd name="connsiteX154" fmla="*/ 11760331 w 12192000"/>
              <a:gd name="connsiteY154" fmla="*/ 291936 h 1157500"/>
              <a:gd name="connsiteX155" fmla="*/ 11819139 w 12192000"/>
              <a:gd name="connsiteY155" fmla="*/ 304143 h 1157500"/>
              <a:gd name="connsiteX156" fmla="*/ 11821967 w 12192000"/>
              <a:gd name="connsiteY156" fmla="*/ 305790 h 1157500"/>
              <a:gd name="connsiteX157" fmla="*/ 11847125 w 12192000"/>
              <a:gd name="connsiteY157" fmla="*/ 297401 h 1157500"/>
              <a:gd name="connsiteX158" fmla="*/ 11980134 w 12192000"/>
              <a:gd name="connsiteY158" fmla="*/ 321911 h 1157500"/>
              <a:gd name="connsiteX159" fmla="*/ 12174576 w 12192000"/>
              <a:gd name="connsiteY159" fmla="*/ 376108 h 1157500"/>
              <a:gd name="connsiteX160" fmla="*/ 12192000 w 12192000"/>
              <a:gd name="connsiteY160" fmla="*/ 379233 h 1157500"/>
              <a:gd name="connsiteX161" fmla="*/ 12192000 w 12192000"/>
              <a:gd name="connsiteY161" fmla="*/ 1157500 h 1157500"/>
              <a:gd name="connsiteX162" fmla="*/ 0 w 12192000"/>
              <a:gd name="connsiteY162" fmla="*/ 1157500 h 1157500"/>
              <a:gd name="connsiteX163" fmla="*/ 0 w 12192000"/>
              <a:gd name="connsiteY163" fmla="*/ 483545 h 1157500"/>
              <a:gd name="connsiteX164" fmla="*/ 5331 w 12192000"/>
              <a:gd name="connsiteY164" fmla="*/ 482797 h 1157500"/>
              <a:gd name="connsiteX165" fmla="*/ 39902 w 12192000"/>
              <a:gd name="connsiteY165" fmla="*/ 472284 h 1157500"/>
              <a:gd name="connsiteX166" fmla="*/ 117880 w 12192000"/>
              <a:gd name="connsiteY166" fmla="*/ 420956 h 1157500"/>
              <a:gd name="connsiteX167" fmla="*/ 238140 w 12192000"/>
              <a:gd name="connsiteY167" fmla="*/ 379297 h 1157500"/>
              <a:gd name="connsiteX168" fmla="*/ 249589 w 12192000"/>
              <a:gd name="connsiteY168" fmla="*/ 379517 h 1157500"/>
              <a:gd name="connsiteX169" fmla="*/ 296963 w 12192000"/>
              <a:gd name="connsiteY169" fmla="*/ 356102 h 1157500"/>
              <a:gd name="connsiteX170" fmla="*/ 339235 w 12192000"/>
              <a:gd name="connsiteY170" fmla="*/ 324425 h 1157500"/>
              <a:gd name="connsiteX171" fmla="*/ 447152 w 12192000"/>
              <a:gd name="connsiteY171" fmla="*/ 327423 h 1157500"/>
              <a:gd name="connsiteX172" fmla="*/ 475247 w 12192000"/>
              <a:gd name="connsiteY172" fmla="*/ 336714 h 1157500"/>
              <a:gd name="connsiteX173" fmla="*/ 477967 w 12192000"/>
              <a:gd name="connsiteY173" fmla="*/ 337960 h 1157500"/>
              <a:gd name="connsiteX174" fmla="*/ 703732 w 12192000"/>
              <a:gd name="connsiteY174" fmla="*/ 316599 h 1157500"/>
              <a:gd name="connsiteX175" fmla="*/ 853391 w 12192000"/>
              <a:gd name="connsiteY175" fmla="*/ 303591 h 1157500"/>
              <a:gd name="connsiteX176" fmla="*/ 925332 w 12192000"/>
              <a:gd name="connsiteY176" fmla="*/ 298686 h 1157500"/>
              <a:gd name="connsiteX177" fmla="*/ 941286 w 12192000"/>
              <a:gd name="connsiteY177" fmla="*/ 288932 h 1157500"/>
              <a:gd name="connsiteX178" fmla="*/ 950845 w 12192000"/>
              <a:gd name="connsiteY178" fmla="*/ 286595 h 1157500"/>
              <a:gd name="connsiteX179" fmla="*/ 953292 w 12192000"/>
              <a:gd name="connsiteY179" fmla="*/ 280892 h 1157500"/>
              <a:gd name="connsiteX180" fmla="*/ 967499 w 12192000"/>
              <a:gd name="connsiteY180" fmla="*/ 273760 h 1157500"/>
              <a:gd name="connsiteX181" fmla="*/ 1069267 w 12192000"/>
              <a:gd name="connsiteY181" fmla="*/ 262766 h 1157500"/>
              <a:gd name="connsiteX182" fmla="*/ 1138407 w 12192000"/>
              <a:gd name="connsiteY182" fmla="*/ 246567 h 1157500"/>
              <a:gd name="connsiteX183" fmla="*/ 1164931 w 12192000"/>
              <a:gd name="connsiteY183" fmla="*/ 238622 h 1157500"/>
              <a:gd name="connsiteX184" fmla="*/ 1211622 w 12192000"/>
              <a:gd name="connsiteY184" fmla="*/ 220676 h 1157500"/>
              <a:gd name="connsiteX185" fmla="*/ 1274567 w 12192000"/>
              <a:gd name="connsiteY185" fmla="*/ 203380 h 1157500"/>
              <a:gd name="connsiteX186" fmla="*/ 1325029 w 12192000"/>
              <a:gd name="connsiteY186" fmla="*/ 207937 h 1157500"/>
              <a:gd name="connsiteX187" fmla="*/ 1356805 w 12192000"/>
              <a:gd name="connsiteY187" fmla="*/ 203622 h 1157500"/>
              <a:gd name="connsiteX188" fmla="*/ 1468752 w 12192000"/>
              <a:gd name="connsiteY188" fmla="*/ 214604 h 1157500"/>
              <a:gd name="connsiteX189" fmla="*/ 1650750 w 12192000"/>
              <a:gd name="connsiteY189" fmla="*/ 165090 h 1157500"/>
              <a:gd name="connsiteX190" fmla="*/ 1655056 w 12192000"/>
              <a:gd name="connsiteY190" fmla="*/ 172106 h 1157500"/>
              <a:gd name="connsiteX191" fmla="*/ 1683220 w 12192000"/>
              <a:gd name="connsiteY191" fmla="*/ 169652 h 1157500"/>
              <a:gd name="connsiteX192" fmla="*/ 1685599 w 12192000"/>
              <a:gd name="connsiteY192" fmla="*/ 165388 h 1157500"/>
              <a:gd name="connsiteX193" fmla="*/ 1735783 w 12192000"/>
              <a:gd name="connsiteY193" fmla="*/ 177400 h 1157500"/>
              <a:gd name="connsiteX194" fmla="*/ 1797102 w 12192000"/>
              <a:gd name="connsiteY194" fmla="*/ 182289 h 1157500"/>
              <a:gd name="connsiteX195" fmla="*/ 1845638 w 12192000"/>
              <a:gd name="connsiteY195" fmla="*/ 163774 h 1157500"/>
              <a:gd name="connsiteX196" fmla="*/ 1848980 w 12192000"/>
              <a:gd name="connsiteY196" fmla="*/ 167516 h 1157500"/>
              <a:gd name="connsiteX197" fmla="*/ 1880587 w 12192000"/>
              <a:gd name="connsiteY197" fmla="*/ 165506 h 1157500"/>
              <a:gd name="connsiteX198" fmla="*/ 1995803 w 12192000"/>
              <a:gd name="connsiteY198" fmla="*/ 131847 h 1157500"/>
              <a:gd name="connsiteX199" fmla="*/ 2057448 w 12192000"/>
              <a:gd name="connsiteY199" fmla="*/ 128650 h 1157500"/>
              <a:gd name="connsiteX200" fmla="*/ 2119088 w 12192000"/>
              <a:gd name="connsiteY200" fmla="*/ 113508 h 1157500"/>
              <a:gd name="connsiteX201" fmla="*/ 2138831 w 12192000"/>
              <a:gd name="connsiteY201" fmla="*/ 116194 h 1157500"/>
              <a:gd name="connsiteX202" fmla="*/ 2214259 w 12192000"/>
              <a:gd name="connsiteY202" fmla="*/ 110542 h 1157500"/>
              <a:gd name="connsiteX203" fmla="*/ 2264911 w 12192000"/>
              <a:gd name="connsiteY203" fmla="*/ 101639 h 1157500"/>
              <a:gd name="connsiteX204" fmla="*/ 2454058 w 12192000"/>
              <a:gd name="connsiteY204" fmla="*/ 67266 h 1157500"/>
              <a:gd name="connsiteX205" fmla="*/ 2534188 w 12192000"/>
              <a:gd name="connsiteY205" fmla="*/ 63730 h 1157500"/>
              <a:gd name="connsiteX206" fmla="*/ 2616912 w 12192000"/>
              <a:gd name="connsiteY206" fmla="*/ 44757 h 1157500"/>
              <a:gd name="connsiteX207" fmla="*/ 2698592 w 12192000"/>
              <a:gd name="connsiteY207" fmla="*/ 35873 h 1157500"/>
              <a:gd name="connsiteX208" fmla="*/ 2891953 w 12192000"/>
              <a:gd name="connsiteY208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352373 w 12192000"/>
              <a:gd name="connsiteY46" fmla="*/ 202729 h 1157500"/>
              <a:gd name="connsiteX47" fmla="*/ 6353759 w 12192000"/>
              <a:gd name="connsiteY47" fmla="*/ 202703 h 1157500"/>
              <a:gd name="connsiteX48" fmla="*/ 6363346 w 12192000"/>
              <a:gd name="connsiteY48" fmla="*/ 190268 h 1157500"/>
              <a:gd name="connsiteX49" fmla="*/ 6400681 w 12192000"/>
              <a:gd name="connsiteY49" fmla="*/ 197970 h 1157500"/>
              <a:gd name="connsiteX50" fmla="*/ 6402041 w 12192000"/>
              <a:gd name="connsiteY50" fmla="*/ 200641 h 1157500"/>
              <a:gd name="connsiteX51" fmla="*/ 6424912 w 12192000"/>
              <a:gd name="connsiteY51" fmla="*/ 198508 h 1157500"/>
              <a:gd name="connsiteX52" fmla="*/ 6502019 w 12192000"/>
              <a:gd name="connsiteY52" fmla="*/ 192356 h 1157500"/>
              <a:gd name="connsiteX53" fmla="*/ 6518229 w 12192000"/>
              <a:gd name="connsiteY53" fmla="*/ 191407 h 1157500"/>
              <a:gd name="connsiteX54" fmla="*/ 6519089 w 12192000"/>
              <a:gd name="connsiteY54" fmla="*/ 191842 h 1157500"/>
              <a:gd name="connsiteX55" fmla="*/ 6595639 w 12192000"/>
              <a:gd name="connsiteY55" fmla="*/ 168164 h 1157500"/>
              <a:gd name="connsiteX56" fmla="*/ 6692265 w 12192000"/>
              <a:gd name="connsiteY56" fmla="*/ 164829 h 1157500"/>
              <a:gd name="connsiteX57" fmla="*/ 6697219 w 12192000"/>
              <a:gd name="connsiteY57" fmla="*/ 165301 h 1157500"/>
              <a:gd name="connsiteX58" fmla="*/ 6713656 w 12192000"/>
              <a:gd name="connsiteY58" fmla="*/ 153600 h 1157500"/>
              <a:gd name="connsiteX59" fmla="*/ 6714383 w 12192000"/>
              <a:gd name="connsiteY59" fmla="*/ 150425 h 1157500"/>
              <a:gd name="connsiteX60" fmla="*/ 6774793 w 12192000"/>
              <a:gd name="connsiteY60" fmla="*/ 159713 h 1157500"/>
              <a:gd name="connsiteX61" fmla="*/ 6782112 w 12192000"/>
              <a:gd name="connsiteY61" fmla="*/ 155255 h 1157500"/>
              <a:gd name="connsiteX62" fmla="*/ 6822392 w 12192000"/>
              <a:gd name="connsiteY62" fmla="*/ 168588 h 1157500"/>
              <a:gd name="connsiteX63" fmla="*/ 6878958 w 12192000"/>
              <a:gd name="connsiteY63" fmla="*/ 180824 h 1157500"/>
              <a:gd name="connsiteX64" fmla="*/ 6894439 w 12192000"/>
              <a:gd name="connsiteY64" fmla="*/ 177642 h 1157500"/>
              <a:gd name="connsiteX65" fmla="*/ 6963220 w 12192000"/>
              <a:gd name="connsiteY65" fmla="*/ 167304 h 1157500"/>
              <a:gd name="connsiteX66" fmla="*/ 6976706 w 12192000"/>
              <a:gd name="connsiteY66" fmla="*/ 170894 h 1157500"/>
              <a:gd name="connsiteX67" fmla="*/ 6987064 w 12192000"/>
              <a:gd name="connsiteY67" fmla="*/ 160402 h 1157500"/>
              <a:gd name="connsiteX68" fmla="*/ 7058714 w 12192000"/>
              <a:gd name="connsiteY68" fmla="*/ 175992 h 1157500"/>
              <a:gd name="connsiteX69" fmla="*/ 7060499 w 12192000"/>
              <a:gd name="connsiteY69" fmla="*/ 176063 h 1157500"/>
              <a:gd name="connsiteX70" fmla="*/ 7176563 w 12192000"/>
              <a:gd name="connsiteY70" fmla="*/ 173244 h 1157500"/>
              <a:gd name="connsiteX71" fmla="*/ 7205529 w 12192000"/>
              <a:gd name="connsiteY71" fmla="*/ 181011 h 1157500"/>
              <a:gd name="connsiteX72" fmla="*/ 7310118 w 12192000"/>
              <a:gd name="connsiteY72" fmla="*/ 162605 h 1157500"/>
              <a:gd name="connsiteX73" fmla="*/ 7673859 w 12192000"/>
              <a:gd name="connsiteY73" fmla="*/ 150336 h 1157500"/>
              <a:gd name="connsiteX74" fmla="*/ 7692748 w 12192000"/>
              <a:gd name="connsiteY74" fmla="*/ 161537 h 1157500"/>
              <a:gd name="connsiteX75" fmla="*/ 7756672 w 12192000"/>
              <a:gd name="connsiteY75" fmla="*/ 157372 h 1157500"/>
              <a:gd name="connsiteX76" fmla="*/ 7974189 w 12192000"/>
              <a:gd name="connsiteY76" fmla="*/ 154819 h 1157500"/>
              <a:gd name="connsiteX77" fmla="*/ 8101969 w 12192000"/>
              <a:gd name="connsiteY77" fmla="*/ 144495 h 1157500"/>
              <a:gd name="connsiteX78" fmla="*/ 8106826 w 12192000"/>
              <a:gd name="connsiteY78" fmla="*/ 139853 h 1157500"/>
              <a:gd name="connsiteX79" fmla="*/ 8162058 w 12192000"/>
              <a:gd name="connsiteY79" fmla="*/ 96704 h 1157500"/>
              <a:gd name="connsiteX80" fmla="*/ 8184568 w 12192000"/>
              <a:gd name="connsiteY80" fmla="*/ 93990 h 1157500"/>
              <a:gd name="connsiteX81" fmla="*/ 8228227 w 12192000"/>
              <a:gd name="connsiteY81" fmla="*/ 105972 h 1157500"/>
              <a:gd name="connsiteX82" fmla="*/ 8237963 w 12192000"/>
              <a:gd name="connsiteY82" fmla="*/ 106996 h 1157500"/>
              <a:gd name="connsiteX83" fmla="*/ 8248358 w 12192000"/>
              <a:gd name="connsiteY83" fmla="*/ 106062 h 1157500"/>
              <a:gd name="connsiteX84" fmla="*/ 8249309 w 12192000"/>
              <a:gd name="connsiteY84" fmla="*/ 106698 h 1157500"/>
              <a:gd name="connsiteX85" fmla="*/ 8249997 w 12192000"/>
              <a:gd name="connsiteY85" fmla="*/ 105915 h 1157500"/>
              <a:gd name="connsiteX86" fmla="*/ 8272162 w 12192000"/>
              <a:gd name="connsiteY86" fmla="*/ 103924 h 1157500"/>
              <a:gd name="connsiteX87" fmla="*/ 8292349 w 12192000"/>
              <a:gd name="connsiteY87" fmla="*/ 97480 h 1157500"/>
              <a:gd name="connsiteX88" fmla="*/ 8307239 w 12192000"/>
              <a:gd name="connsiteY88" fmla="*/ 94591 h 1157500"/>
              <a:gd name="connsiteX89" fmla="*/ 8339282 w 12192000"/>
              <a:gd name="connsiteY89" fmla="*/ 108942 h 1157500"/>
              <a:gd name="connsiteX90" fmla="*/ 8346156 w 12192000"/>
              <a:gd name="connsiteY90" fmla="*/ 111227 h 1157500"/>
              <a:gd name="connsiteX91" fmla="*/ 8346467 w 12192000"/>
              <a:gd name="connsiteY91" fmla="*/ 111024 h 1157500"/>
              <a:gd name="connsiteX92" fmla="*/ 8354069 w 12192000"/>
              <a:gd name="connsiteY92" fmla="*/ 112942 h 1157500"/>
              <a:gd name="connsiteX93" fmla="*/ 8358687 w 12192000"/>
              <a:gd name="connsiteY93" fmla="*/ 115393 h 1157500"/>
              <a:gd name="connsiteX94" fmla="*/ 8433385 w 12192000"/>
              <a:gd name="connsiteY94" fmla="*/ 99669 h 1157500"/>
              <a:gd name="connsiteX95" fmla="*/ 8533779 w 12192000"/>
              <a:gd name="connsiteY95" fmla="*/ 98374 h 1157500"/>
              <a:gd name="connsiteX96" fmla="*/ 8632833 w 12192000"/>
              <a:gd name="connsiteY96" fmla="*/ 100532 h 1157500"/>
              <a:gd name="connsiteX97" fmla="*/ 8668523 w 12192000"/>
              <a:gd name="connsiteY97" fmla="*/ 102979 h 1157500"/>
              <a:gd name="connsiteX98" fmla="*/ 8732893 w 12192000"/>
              <a:gd name="connsiteY98" fmla="*/ 99991 h 1157500"/>
              <a:gd name="connsiteX99" fmla="*/ 8764071 w 12192000"/>
              <a:gd name="connsiteY99" fmla="*/ 94587 h 1157500"/>
              <a:gd name="connsiteX100" fmla="*/ 8767004 w 12192000"/>
              <a:gd name="connsiteY100" fmla="*/ 91519 h 1157500"/>
              <a:gd name="connsiteX101" fmla="*/ 8772553 w 12192000"/>
              <a:gd name="connsiteY101" fmla="*/ 90314 h 1157500"/>
              <a:gd name="connsiteX102" fmla="*/ 8787201 w 12192000"/>
              <a:gd name="connsiteY102" fmla="*/ 92033 h 1157500"/>
              <a:gd name="connsiteX103" fmla="*/ 8792624 w 12192000"/>
              <a:gd name="connsiteY103" fmla="*/ 93503 h 1157500"/>
              <a:gd name="connsiteX104" fmla="*/ 8800741 w 12192000"/>
              <a:gd name="connsiteY104" fmla="*/ 93897 h 1157500"/>
              <a:gd name="connsiteX105" fmla="*/ 8800966 w 12192000"/>
              <a:gd name="connsiteY105" fmla="*/ 93645 h 1157500"/>
              <a:gd name="connsiteX106" fmla="*/ 8808513 w 12192000"/>
              <a:gd name="connsiteY106" fmla="*/ 94530 h 1157500"/>
              <a:gd name="connsiteX107" fmla="*/ 8845110 w 12192000"/>
              <a:gd name="connsiteY107" fmla="*/ 102179 h 1157500"/>
              <a:gd name="connsiteX108" fmla="*/ 8917529 w 12192000"/>
              <a:gd name="connsiteY108" fmla="*/ 76373 h 1157500"/>
              <a:gd name="connsiteX109" fmla="*/ 9026654 w 12192000"/>
              <a:gd name="connsiteY109" fmla="*/ 93420 h 1157500"/>
              <a:gd name="connsiteX110" fmla="*/ 9088505 w 12192000"/>
              <a:gd name="connsiteY110" fmla="*/ 113002 h 1157500"/>
              <a:gd name="connsiteX111" fmla="*/ 9203241 w 12192000"/>
              <a:gd name="connsiteY111" fmla="*/ 111713 h 1157500"/>
              <a:gd name="connsiteX112" fmla="*/ 9415584 w 12192000"/>
              <a:gd name="connsiteY112" fmla="*/ 157156 h 1157500"/>
              <a:gd name="connsiteX113" fmla="*/ 9505102 w 12192000"/>
              <a:gd name="connsiteY113" fmla="*/ 141042 h 1157500"/>
              <a:gd name="connsiteX114" fmla="*/ 9643040 w 12192000"/>
              <a:gd name="connsiteY114" fmla="*/ 158233 h 1157500"/>
              <a:gd name="connsiteX115" fmla="*/ 9762999 w 12192000"/>
              <a:gd name="connsiteY115" fmla="*/ 162623 h 1157500"/>
              <a:gd name="connsiteX116" fmla="*/ 9776183 w 12192000"/>
              <a:gd name="connsiteY116" fmla="*/ 162191 h 1157500"/>
              <a:gd name="connsiteX117" fmla="*/ 9780532 w 12192000"/>
              <a:gd name="connsiteY117" fmla="*/ 155823 h 1157500"/>
              <a:gd name="connsiteX118" fmla="*/ 9910588 w 12192000"/>
              <a:gd name="connsiteY118" fmla="*/ 154327 h 1157500"/>
              <a:gd name="connsiteX119" fmla="*/ 9924173 w 12192000"/>
              <a:gd name="connsiteY119" fmla="*/ 158591 h 1157500"/>
              <a:gd name="connsiteX120" fmla="*/ 10010969 w 12192000"/>
              <a:gd name="connsiteY120" fmla="*/ 155802 h 1157500"/>
              <a:gd name="connsiteX121" fmla="*/ 10070699 w 12192000"/>
              <a:gd name="connsiteY121" fmla="*/ 157854 h 1157500"/>
              <a:gd name="connsiteX122" fmla="*/ 10155104 w 12192000"/>
              <a:gd name="connsiteY122" fmla="*/ 151613 h 1157500"/>
              <a:gd name="connsiteX123" fmla="*/ 10250982 w 12192000"/>
              <a:gd name="connsiteY123" fmla="*/ 128642 h 1157500"/>
              <a:gd name="connsiteX124" fmla="*/ 10343301 w 12192000"/>
              <a:gd name="connsiteY124" fmla="*/ 90884 h 1157500"/>
              <a:gd name="connsiteX125" fmla="*/ 10366625 w 12192000"/>
              <a:gd name="connsiteY125" fmla="*/ 79428 h 1157500"/>
              <a:gd name="connsiteX126" fmla="*/ 10433505 w 12192000"/>
              <a:gd name="connsiteY126" fmla="*/ 65000 h 1157500"/>
              <a:gd name="connsiteX127" fmla="*/ 10547510 w 12192000"/>
              <a:gd name="connsiteY127" fmla="*/ 47246 h 1157500"/>
              <a:gd name="connsiteX128" fmla="*/ 10588150 w 12192000"/>
              <a:gd name="connsiteY128" fmla="*/ 32287 h 1157500"/>
              <a:gd name="connsiteX129" fmla="*/ 10589457 w 12192000"/>
              <a:gd name="connsiteY129" fmla="*/ 25296 h 1157500"/>
              <a:gd name="connsiteX130" fmla="*/ 10699976 w 12192000"/>
              <a:gd name="connsiteY130" fmla="*/ 43345 h 1157500"/>
              <a:gd name="connsiteX131" fmla="*/ 10812237 w 12192000"/>
              <a:gd name="connsiteY131" fmla="*/ 46327 h 1157500"/>
              <a:gd name="connsiteX132" fmla="*/ 10869837 w 12192000"/>
              <a:gd name="connsiteY132" fmla="*/ 65795 h 1157500"/>
              <a:gd name="connsiteX133" fmla="*/ 10881770 w 12192000"/>
              <a:gd name="connsiteY133" fmla="*/ 73672 h 1157500"/>
              <a:gd name="connsiteX134" fmla="*/ 10896899 w 12192000"/>
              <a:gd name="connsiteY134" fmla="*/ 70731 h 1157500"/>
              <a:gd name="connsiteX135" fmla="*/ 10901748 w 12192000"/>
              <a:gd name="connsiteY135" fmla="*/ 66352 h 1157500"/>
              <a:gd name="connsiteX136" fmla="*/ 10947419 w 12192000"/>
              <a:gd name="connsiteY136" fmla="*/ 83316 h 1157500"/>
              <a:gd name="connsiteX137" fmla="*/ 10953034 w 12192000"/>
              <a:gd name="connsiteY137" fmla="*/ 84438 h 1157500"/>
              <a:gd name="connsiteX138" fmla="*/ 10992070 w 12192000"/>
              <a:gd name="connsiteY138" fmla="*/ 88841 h 1157500"/>
              <a:gd name="connsiteX139" fmla="*/ 11112372 w 12192000"/>
              <a:gd name="connsiteY139" fmla="*/ 82247 h 1157500"/>
              <a:gd name="connsiteX140" fmla="*/ 11147719 w 12192000"/>
              <a:gd name="connsiteY140" fmla="*/ 80560 h 1157500"/>
              <a:gd name="connsiteX141" fmla="*/ 11172617 w 12192000"/>
              <a:gd name="connsiteY141" fmla="*/ 76265 h 1157500"/>
              <a:gd name="connsiteX142" fmla="*/ 11240397 w 12192000"/>
              <a:gd name="connsiteY142" fmla="*/ 81830 h 1157500"/>
              <a:gd name="connsiteX143" fmla="*/ 11270034 w 12192000"/>
              <a:gd name="connsiteY143" fmla="*/ 91947 h 1157500"/>
              <a:gd name="connsiteX144" fmla="*/ 11293091 w 12192000"/>
              <a:gd name="connsiteY144" fmla="*/ 92042 h 1157500"/>
              <a:gd name="connsiteX145" fmla="*/ 11310949 w 12192000"/>
              <a:gd name="connsiteY145" fmla="*/ 97842 h 1157500"/>
              <a:gd name="connsiteX146" fmla="*/ 11345279 w 12192000"/>
              <a:gd name="connsiteY146" fmla="*/ 95451 h 1157500"/>
              <a:gd name="connsiteX147" fmla="*/ 11354597 w 12192000"/>
              <a:gd name="connsiteY147" fmla="*/ 97953 h 1157500"/>
              <a:gd name="connsiteX148" fmla="*/ 11367725 w 12192000"/>
              <a:gd name="connsiteY148" fmla="*/ 97999 h 1157500"/>
              <a:gd name="connsiteX149" fmla="*/ 11399832 w 12192000"/>
              <a:gd name="connsiteY149" fmla="*/ 110616 h 1157500"/>
              <a:gd name="connsiteX150" fmla="*/ 11487595 w 12192000"/>
              <a:gd name="connsiteY150" fmla="*/ 152322 h 1157500"/>
              <a:gd name="connsiteX151" fmla="*/ 11590850 w 12192000"/>
              <a:gd name="connsiteY151" fmla="*/ 238552 h 1157500"/>
              <a:gd name="connsiteX152" fmla="*/ 11736204 w 12192000"/>
              <a:gd name="connsiteY152" fmla="*/ 277509 h 1157500"/>
              <a:gd name="connsiteX153" fmla="*/ 11760331 w 12192000"/>
              <a:gd name="connsiteY153" fmla="*/ 291936 h 1157500"/>
              <a:gd name="connsiteX154" fmla="*/ 11819139 w 12192000"/>
              <a:gd name="connsiteY154" fmla="*/ 304143 h 1157500"/>
              <a:gd name="connsiteX155" fmla="*/ 11821967 w 12192000"/>
              <a:gd name="connsiteY155" fmla="*/ 305790 h 1157500"/>
              <a:gd name="connsiteX156" fmla="*/ 11847125 w 12192000"/>
              <a:gd name="connsiteY156" fmla="*/ 297401 h 1157500"/>
              <a:gd name="connsiteX157" fmla="*/ 11980134 w 12192000"/>
              <a:gd name="connsiteY157" fmla="*/ 321911 h 1157500"/>
              <a:gd name="connsiteX158" fmla="*/ 12174576 w 12192000"/>
              <a:gd name="connsiteY158" fmla="*/ 376108 h 1157500"/>
              <a:gd name="connsiteX159" fmla="*/ 12192000 w 12192000"/>
              <a:gd name="connsiteY159" fmla="*/ 379233 h 1157500"/>
              <a:gd name="connsiteX160" fmla="*/ 12192000 w 12192000"/>
              <a:gd name="connsiteY160" fmla="*/ 1157500 h 1157500"/>
              <a:gd name="connsiteX161" fmla="*/ 0 w 12192000"/>
              <a:gd name="connsiteY161" fmla="*/ 1157500 h 1157500"/>
              <a:gd name="connsiteX162" fmla="*/ 0 w 12192000"/>
              <a:gd name="connsiteY162" fmla="*/ 483545 h 1157500"/>
              <a:gd name="connsiteX163" fmla="*/ 5331 w 12192000"/>
              <a:gd name="connsiteY163" fmla="*/ 482797 h 1157500"/>
              <a:gd name="connsiteX164" fmla="*/ 39902 w 12192000"/>
              <a:gd name="connsiteY164" fmla="*/ 472284 h 1157500"/>
              <a:gd name="connsiteX165" fmla="*/ 117880 w 12192000"/>
              <a:gd name="connsiteY165" fmla="*/ 420956 h 1157500"/>
              <a:gd name="connsiteX166" fmla="*/ 238140 w 12192000"/>
              <a:gd name="connsiteY166" fmla="*/ 379297 h 1157500"/>
              <a:gd name="connsiteX167" fmla="*/ 249589 w 12192000"/>
              <a:gd name="connsiteY167" fmla="*/ 379517 h 1157500"/>
              <a:gd name="connsiteX168" fmla="*/ 296963 w 12192000"/>
              <a:gd name="connsiteY168" fmla="*/ 356102 h 1157500"/>
              <a:gd name="connsiteX169" fmla="*/ 339235 w 12192000"/>
              <a:gd name="connsiteY169" fmla="*/ 324425 h 1157500"/>
              <a:gd name="connsiteX170" fmla="*/ 447152 w 12192000"/>
              <a:gd name="connsiteY170" fmla="*/ 327423 h 1157500"/>
              <a:gd name="connsiteX171" fmla="*/ 475247 w 12192000"/>
              <a:gd name="connsiteY171" fmla="*/ 336714 h 1157500"/>
              <a:gd name="connsiteX172" fmla="*/ 477967 w 12192000"/>
              <a:gd name="connsiteY172" fmla="*/ 337960 h 1157500"/>
              <a:gd name="connsiteX173" fmla="*/ 703732 w 12192000"/>
              <a:gd name="connsiteY173" fmla="*/ 316599 h 1157500"/>
              <a:gd name="connsiteX174" fmla="*/ 853391 w 12192000"/>
              <a:gd name="connsiteY174" fmla="*/ 303591 h 1157500"/>
              <a:gd name="connsiteX175" fmla="*/ 925332 w 12192000"/>
              <a:gd name="connsiteY175" fmla="*/ 298686 h 1157500"/>
              <a:gd name="connsiteX176" fmla="*/ 941286 w 12192000"/>
              <a:gd name="connsiteY176" fmla="*/ 288932 h 1157500"/>
              <a:gd name="connsiteX177" fmla="*/ 950845 w 12192000"/>
              <a:gd name="connsiteY177" fmla="*/ 286595 h 1157500"/>
              <a:gd name="connsiteX178" fmla="*/ 953292 w 12192000"/>
              <a:gd name="connsiteY178" fmla="*/ 280892 h 1157500"/>
              <a:gd name="connsiteX179" fmla="*/ 967499 w 12192000"/>
              <a:gd name="connsiteY179" fmla="*/ 273760 h 1157500"/>
              <a:gd name="connsiteX180" fmla="*/ 1069267 w 12192000"/>
              <a:gd name="connsiteY180" fmla="*/ 262766 h 1157500"/>
              <a:gd name="connsiteX181" fmla="*/ 1138407 w 12192000"/>
              <a:gd name="connsiteY181" fmla="*/ 246567 h 1157500"/>
              <a:gd name="connsiteX182" fmla="*/ 1164931 w 12192000"/>
              <a:gd name="connsiteY182" fmla="*/ 238622 h 1157500"/>
              <a:gd name="connsiteX183" fmla="*/ 1211622 w 12192000"/>
              <a:gd name="connsiteY183" fmla="*/ 220676 h 1157500"/>
              <a:gd name="connsiteX184" fmla="*/ 1274567 w 12192000"/>
              <a:gd name="connsiteY184" fmla="*/ 203380 h 1157500"/>
              <a:gd name="connsiteX185" fmla="*/ 1325029 w 12192000"/>
              <a:gd name="connsiteY185" fmla="*/ 207937 h 1157500"/>
              <a:gd name="connsiteX186" fmla="*/ 1356805 w 12192000"/>
              <a:gd name="connsiteY186" fmla="*/ 203622 h 1157500"/>
              <a:gd name="connsiteX187" fmla="*/ 1468752 w 12192000"/>
              <a:gd name="connsiteY187" fmla="*/ 214604 h 1157500"/>
              <a:gd name="connsiteX188" fmla="*/ 1650750 w 12192000"/>
              <a:gd name="connsiteY188" fmla="*/ 165090 h 1157500"/>
              <a:gd name="connsiteX189" fmla="*/ 1655056 w 12192000"/>
              <a:gd name="connsiteY189" fmla="*/ 172106 h 1157500"/>
              <a:gd name="connsiteX190" fmla="*/ 1683220 w 12192000"/>
              <a:gd name="connsiteY190" fmla="*/ 169652 h 1157500"/>
              <a:gd name="connsiteX191" fmla="*/ 1685599 w 12192000"/>
              <a:gd name="connsiteY191" fmla="*/ 165388 h 1157500"/>
              <a:gd name="connsiteX192" fmla="*/ 1735783 w 12192000"/>
              <a:gd name="connsiteY192" fmla="*/ 177400 h 1157500"/>
              <a:gd name="connsiteX193" fmla="*/ 1797102 w 12192000"/>
              <a:gd name="connsiteY193" fmla="*/ 182289 h 1157500"/>
              <a:gd name="connsiteX194" fmla="*/ 1845638 w 12192000"/>
              <a:gd name="connsiteY194" fmla="*/ 163774 h 1157500"/>
              <a:gd name="connsiteX195" fmla="*/ 1848980 w 12192000"/>
              <a:gd name="connsiteY195" fmla="*/ 167516 h 1157500"/>
              <a:gd name="connsiteX196" fmla="*/ 1880587 w 12192000"/>
              <a:gd name="connsiteY196" fmla="*/ 165506 h 1157500"/>
              <a:gd name="connsiteX197" fmla="*/ 1995803 w 12192000"/>
              <a:gd name="connsiteY197" fmla="*/ 131847 h 1157500"/>
              <a:gd name="connsiteX198" fmla="*/ 2057448 w 12192000"/>
              <a:gd name="connsiteY198" fmla="*/ 128650 h 1157500"/>
              <a:gd name="connsiteX199" fmla="*/ 2119088 w 12192000"/>
              <a:gd name="connsiteY199" fmla="*/ 113508 h 1157500"/>
              <a:gd name="connsiteX200" fmla="*/ 2138831 w 12192000"/>
              <a:gd name="connsiteY200" fmla="*/ 116194 h 1157500"/>
              <a:gd name="connsiteX201" fmla="*/ 2214259 w 12192000"/>
              <a:gd name="connsiteY201" fmla="*/ 110542 h 1157500"/>
              <a:gd name="connsiteX202" fmla="*/ 2264911 w 12192000"/>
              <a:gd name="connsiteY202" fmla="*/ 101639 h 1157500"/>
              <a:gd name="connsiteX203" fmla="*/ 2454058 w 12192000"/>
              <a:gd name="connsiteY203" fmla="*/ 67266 h 1157500"/>
              <a:gd name="connsiteX204" fmla="*/ 2534188 w 12192000"/>
              <a:gd name="connsiteY204" fmla="*/ 63730 h 1157500"/>
              <a:gd name="connsiteX205" fmla="*/ 2616912 w 12192000"/>
              <a:gd name="connsiteY205" fmla="*/ 44757 h 1157500"/>
              <a:gd name="connsiteX206" fmla="*/ 2698592 w 12192000"/>
              <a:gd name="connsiteY206" fmla="*/ 35873 h 1157500"/>
              <a:gd name="connsiteX207" fmla="*/ 2891953 w 12192000"/>
              <a:gd name="connsiteY207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352373 w 12192000"/>
              <a:gd name="connsiteY46" fmla="*/ 202729 h 1157500"/>
              <a:gd name="connsiteX47" fmla="*/ 6353759 w 12192000"/>
              <a:gd name="connsiteY47" fmla="*/ 202703 h 1157500"/>
              <a:gd name="connsiteX48" fmla="*/ 6363346 w 12192000"/>
              <a:gd name="connsiteY48" fmla="*/ 190268 h 1157500"/>
              <a:gd name="connsiteX49" fmla="*/ 6400681 w 12192000"/>
              <a:gd name="connsiteY49" fmla="*/ 197970 h 1157500"/>
              <a:gd name="connsiteX50" fmla="*/ 6402041 w 12192000"/>
              <a:gd name="connsiteY50" fmla="*/ 200641 h 1157500"/>
              <a:gd name="connsiteX51" fmla="*/ 6424912 w 12192000"/>
              <a:gd name="connsiteY51" fmla="*/ 198508 h 1157500"/>
              <a:gd name="connsiteX52" fmla="*/ 6502019 w 12192000"/>
              <a:gd name="connsiteY52" fmla="*/ 192356 h 1157500"/>
              <a:gd name="connsiteX53" fmla="*/ 6518229 w 12192000"/>
              <a:gd name="connsiteY53" fmla="*/ 191407 h 1157500"/>
              <a:gd name="connsiteX54" fmla="*/ 6519089 w 12192000"/>
              <a:gd name="connsiteY54" fmla="*/ 191842 h 1157500"/>
              <a:gd name="connsiteX55" fmla="*/ 6595639 w 12192000"/>
              <a:gd name="connsiteY55" fmla="*/ 168164 h 1157500"/>
              <a:gd name="connsiteX56" fmla="*/ 6692265 w 12192000"/>
              <a:gd name="connsiteY56" fmla="*/ 164829 h 1157500"/>
              <a:gd name="connsiteX57" fmla="*/ 6697219 w 12192000"/>
              <a:gd name="connsiteY57" fmla="*/ 165301 h 1157500"/>
              <a:gd name="connsiteX58" fmla="*/ 6713656 w 12192000"/>
              <a:gd name="connsiteY58" fmla="*/ 153600 h 1157500"/>
              <a:gd name="connsiteX59" fmla="*/ 6714383 w 12192000"/>
              <a:gd name="connsiteY59" fmla="*/ 150425 h 1157500"/>
              <a:gd name="connsiteX60" fmla="*/ 6774793 w 12192000"/>
              <a:gd name="connsiteY60" fmla="*/ 159713 h 1157500"/>
              <a:gd name="connsiteX61" fmla="*/ 6782112 w 12192000"/>
              <a:gd name="connsiteY61" fmla="*/ 155255 h 1157500"/>
              <a:gd name="connsiteX62" fmla="*/ 6878958 w 12192000"/>
              <a:gd name="connsiteY62" fmla="*/ 180824 h 1157500"/>
              <a:gd name="connsiteX63" fmla="*/ 6894439 w 12192000"/>
              <a:gd name="connsiteY63" fmla="*/ 177642 h 1157500"/>
              <a:gd name="connsiteX64" fmla="*/ 6963220 w 12192000"/>
              <a:gd name="connsiteY64" fmla="*/ 167304 h 1157500"/>
              <a:gd name="connsiteX65" fmla="*/ 6976706 w 12192000"/>
              <a:gd name="connsiteY65" fmla="*/ 170894 h 1157500"/>
              <a:gd name="connsiteX66" fmla="*/ 6987064 w 12192000"/>
              <a:gd name="connsiteY66" fmla="*/ 160402 h 1157500"/>
              <a:gd name="connsiteX67" fmla="*/ 7058714 w 12192000"/>
              <a:gd name="connsiteY67" fmla="*/ 175992 h 1157500"/>
              <a:gd name="connsiteX68" fmla="*/ 7060499 w 12192000"/>
              <a:gd name="connsiteY68" fmla="*/ 176063 h 1157500"/>
              <a:gd name="connsiteX69" fmla="*/ 7176563 w 12192000"/>
              <a:gd name="connsiteY69" fmla="*/ 173244 h 1157500"/>
              <a:gd name="connsiteX70" fmla="*/ 7205529 w 12192000"/>
              <a:gd name="connsiteY70" fmla="*/ 181011 h 1157500"/>
              <a:gd name="connsiteX71" fmla="*/ 7310118 w 12192000"/>
              <a:gd name="connsiteY71" fmla="*/ 162605 h 1157500"/>
              <a:gd name="connsiteX72" fmla="*/ 7673859 w 12192000"/>
              <a:gd name="connsiteY72" fmla="*/ 150336 h 1157500"/>
              <a:gd name="connsiteX73" fmla="*/ 7692748 w 12192000"/>
              <a:gd name="connsiteY73" fmla="*/ 161537 h 1157500"/>
              <a:gd name="connsiteX74" fmla="*/ 7756672 w 12192000"/>
              <a:gd name="connsiteY74" fmla="*/ 157372 h 1157500"/>
              <a:gd name="connsiteX75" fmla="*/ 7974189 w 12192000"/>
              <a:gd name="connsiteY75" fmla="*/ 154819 h 1157500"/>
              <a:gd name="connsiteX76" fmla="*/ 8101969 w 12192000"/>
              <a:gd name="connsiteY76" fmla="*/ 144495 h 1157500"/>
              <a:gd name="connsiteX77" fmla="*/ 8106826 w 12192000"/>
              <a:gd name="connsiteY77" fmla="*/ 139853 h 1157500"/>
              <a:gd name="connsiteX78" fmla="*/ 8162058 w 12192000"/>
              <a:gd name="connsiteY78" fmla="*/ 96704 h 1157500"/>
              <a:gd name="connsiteX79" fmla="*/ 8184568 w 12192000"/>
              <a:gd name="connsiteY79" fmla="*/ 93990 h 1157500"/>
              <a:gd name="connsiteX80" fmla="*/ 8228227 w 12192000"/>
              <a:gd name="connsiteY80" fmla="*/ 105972 h 1157500"/>
              <a:gd name="connsiteX81" fmla="*/ 8237963 w 12192000"/>
              <a:gd name="connsiteY81" fmla="*/ 106996 h 1157500"/>
              <a:gd name="connsiteX82" fmla="*/ 8248358 w 12192000"/>
              <a:gd name="connsiteY82" fmla="*/ 106062 h 1157500"/>
              <a:gd name="connsiteX83" fmla="*/ 8249309 w 12192000"/>
              <a:gd name="connsiteY83" fmla="*/ 106698 h 1157500"/>
              <a:gd name="connsiteX84" fmla="*/ 8249997 w 12192000"/>
              <a:gd name="connsiteY84" fmla="*/ 105915 h 1157500"/>
              <a:gd name="connsiteX85" fmla="*/ 8272162 w 12192000"/>
              <a:gd name="connsiteY85" fmla="*/ 103924 h 1157500"/>
              <a:gd name="connsiteX86" fmla="*/ 8292349 w 12192000"/>
              <a:gd name="connsiteY86" fmla="*/ 97480 h 1157500"/>
              <a:gd name="connsiteX87" fmla="*/ 8307239 w 12192000"/>
              <a:gd name="connsiteY87" fmla="*/ 94591 h 1157500"/>
              <a:gd name="connsiteX88" fmla="*/ 8339282 w 12192000"/>
              <a:gd name="connsiteY88" fmla="*/ 108942 h 1157500"/>
              <a:gd name="connsiteX89" fmla="*/ 8346156 w 12192000"/>
              <a:gd name="connsiteY89" fmla="*/ 111227 h 1157500"/>
              <a:gd name="connsiteX90" fmla="*/ 8346467 w 12192000"/>
              <a:gd name="connsiteY90" fmla="*/ 111024 h 1157500"/>
              <a:gd name="connsiteX91" fmla="*/ 8354069 w 12192000"/>
              <a:gd name="connsiteY91" fmla="*/ 112942 h 1157500"/>
              <a:gd name="connsiteX92" fmla="*/ 8358687 w 12192000"/>
              <a:gd name="connsiteY92" fmla="*/ 115393 h 1157500"/>
              <a:gd name="connsiteX93" fmla="*/ 8433385 w 12192000"/>
              <a:gd name="connsiteY93" fmla="*/ 99669 h 1157500"/>
              <a:gd name="connsiteX94" fmla="*/ 8533779 w 12192000"/>
              <a:gd name="connsiteY94" fmla="*/ 98374 h 1157500"/>
              <a:gd name="connsiteX95" fmla="*/ 8632833 w 12192000"/>
              <a:gd name="connsiteY95" fmla="*/ 100532 h 1157500"/>
              <a:gd name="connsiteX96" fmla="*/ 8668523 w 12192000"/>
              <a:gd name="connsiteY96" fmla="*/ 102979 h 1157500"/>
              <a:gd name="connsiteX97" fmla="*/ 8732893 w 12192000"/>
              <a:gd name="connsiteY97" fmla="*/ 99991 h 1157500"/>
              <a:gd name="connsiteX98" fmla="*/ 8764071 w 12192000"/>
              <a:gd name="connsiteY98" fmla="*/ 94587 h 1157500"/>
              <a:gd name="connsiteX99" fmla="*/ 8767004 w 12192000"/>
              <a:gd name="connsiteY99" fmla="*/ 91519 h 1157500"/>
              <a:gd name="connsiteX100" fmla="*/ 8772553 w 12192000"/>
              <a:gd name="connsiteY100" fmla="*/ 90314 h 1157500"/>
              <a:gd name="connsiteX101" fmla="*/ 8787201 w 12192000"/>
              <a:gd name="connsiteY101" fmla="*/ 92033 h 1157500"/>
              <a:gd name="connsiteX102" fmla="*/ 8792624 w 12192000"/>
              <a:gd name="connsiteY102" fmla="*/ 93503 h 1157500"/>
              <a:gd name="connsiteX103" fmla="*/ 8800741 w 12192000"/>
              <a:gd name="connsiteY103" fmla="*/ 93897 h 1157500"/>
              <a:gd name="connsiteX104" fmla="*/ 8800966 w 12192000"/>
              <a:gd name="connsiteY104" fmla="*/ 93645 h 1157500"/>
              <a:gd name="connsiteX105" fmla="*/ 8808513 w 12192000"/>
              <a:gd name="connsiteY105" fmla="*/ 94530 h 1157500"/>
              <a:gd name="connsiteX106" fmla="*/ 8845110 w 12192000"/>
              <a:gd name="connsiteY106" fmla="*/ 102179 h 1157500"/>
              <a:gd name="connsiteX107" fmla="*/ 8917529 w 12192000"/>
              <a:gd name="connsiteY107" fmla="*/ 76373 h 1157500"/>
              <a:gd name="connsiteX108" fmla="*/ 9026654 w 12192000"/>
              <a:gd name="connsiteY108" fmla="*/ 93420 h 1157500"/>
              <a:gd name="connsiteX109" fmla="*/ 9088505 w 12192000"/>
              <a:gd name="connsiteY109" fmla="*/ 113002 h 1157500"/>
              <a:gd name="connsiteX110" fmla="*/ 9203241 w 12192000"/>
              <a:gd name="connsiteY110" fmla="*/ 111713 h 1157500"/>
              <a:gd name="connsiteX111" fmla="*/ 9415584 w 12192000"/>
              <a:gd name="connsiteY111" fmla="*/ 157156 h 1157500"/>
              <a:gd name="connsiteX112" fmla="*/ 9505102 w 12192000"/>
              <a:gd name="connsiteY112" fmla="*/ 141042 h 1157500"/>
              <a:gd name="connsiteX113" fmla="*/ 9643040 w 12192000"/>
              <a:gd name="connsiteY113" fmla="*/ 158233 h 1157500"/>
              <a:gd name="connsiteX114" fmla="*/ 9762999 w 12192000"/>
              <a:gd name="connsiteY114" fmla="*/ 162623 h 1157500"/>
              <a:gd name="connsiteX115" fmla="*/ 9776183 w 12192000"/>
              <a:gd name="connsiteY115" fmla="*/ 162191 h 1157500"/>
              <a:gd name="connsiteX116" fmla="*/ 9780532 w 12192000"/>
              <a:gd name="connsiteY116" fmla="*/ 155823 h 1157500"/>
              <a:gd name="connsiteX117" fmla="*/ 9910588 w 12192000"/>
              <a:gd name="connsiteY117" fmla="*/ 154327 h 1157500"/>
              <a:gd name="connsiteX118" fmla="*/ 9924173 w 12192000"/>
              <a:gd name="connsiteY118" fmla="*/ 158591 h 1157500"/>
              <a:gd name="connsiteX119" fmla="*/ 10010969 w 12192000"/>
              <a:gd name="connsiteY119" fmla="*/ 155802 h 1157500"/>
              <a:gd name="connsiteX120" fmla="*/ 10070699 w 12192000"/>
              <a:gd name="connsiteY120" fmla="*/ 157854 h 1157500"/>
              <a:gd name="connsiteX121" fmla="*/ 10155104 w 12192000"/>
              <a:gd name="connsiteY121" fmla="*/ 151613 h 1157500"/>
              <a:gd name="connsiteX122" fmla="*/ 10250982 w 12192000"/>
              <a:gd name="connsiteY122" fmla="*/ 128642 h 1157500"/>
              <a:gd name="connsiteX123" fmla="*/ 10343301 w 12192000"/>
              <a:gd name="connsiteY123" fmla="*/ 90884 h 1157500"/>
              <a:gd name="connsiteX124" fmla="*/ 10366625 w 12192000"/>
              <a:gd name="connsiteY124" fmla="*/ 79428 h 1157500"/>
              <a:gd name="connsiteX125" fmla="*/ 10433505 w 12192000"/>
              <a:gd name="connsiteY125" fmla="*/ 65000 h 1157500"/>
              <a:gd name="connsiteX126" fmla="*/ 10547510 w 12192000"/>
              <a:gd name="connsiteY126" fmla="*/ 47246 h 1157500"/>
              <a:gd name="connsiteX127" fmla="*/ 10588150 w 12192000"/>
              <a:gd name="connsiteY127" fmla="*/ 32287 h 1157500"/>
              <a:gd name="connsiteX128" fmla="*/ 10589457 w 12192000"/>
              <a:gd name="connsiteY128" fmla="*/ 25296 h 1157500"/>
              <a:gd name="connsiteX129" fmla="*/ 10699976 w 12192000"/>
              <a:gd name="connsiteY129" fmla="*/ 43345 h 1157500"/>
              <a:gd name="connsiteX130" fmla="*/ 10812237 w 12192000"/>
              <a:gd name="connsiteY130" fmla="*/ 46327 h 1157500"/>
              <a:gd name="connsiteX131" fmla="*/ 10869837 w 12192000"/>
              <a:gd name="connsiteY131" fmla="*/ 65795 h 1157500"/>
              <a:gd name="connsiteX132" fmla="*/ 10881770 w 12192000"/>
              <a:gd name="connsiteY132" fmla="*/ 73672 h 1157500"/>
              <a:gd name="connsiteX133" fmla="*/ 10896899 w 12192000"/>
              <a:gd name="connsiteY133" fmla="*/ 70731 h 1157500"/>
              <a:gd name="connsiteX134" fmla="*/ 10901748 w 12192000"/>
              <a:gd name="connsiteY134" fmla="*/ 66352 h 1157500"/>
              <a:gd name="connsiteX135" fmla="*/ 10947419 w 12192000"/>
              <a:gd name="connsiteY135" fmla="*/ 83316 h 1157500"/>
              <a:gd name="connsiteX136" fmla="*/ 10953034 w 12192000"/>
              <a:gd name="connsiteY136" fmla="*/ 84438 h 1157500"/>
              <a:gd name="connsiteX137" fmla="*/ 10992070 w 12192000"/>
              <a:gd name="connsiteY137" fmla="*/ 88841 h 1157500"/>
              <a:gd name="connsiteX138" fmla="*/ 11112372 w 12192000"/>
              <a:gd name="connsiteY138" fmla="*/ 82247 h 1157500"/>
              <a:gd name="connsiteX139" fmla="*/ 11147719 w 12192000"/>
              <a:gd name="connsiteY139" fmla="*/ 80560 h 1157500"/>
              <a:gd name="connsiteX140" fmla="*/ 11172617 w 12192000"/>
              <a:gd name="connsiteY140" fmla="*/ 76265 h 1157500"/>
              <a:gd name="connsiteX141" fmla="*/ 11240397 w 12192000"/>
              <a:gd name="connsiteY141" fmla="*/ 81830 h 1157500"/>
              <a:gd name="connsiteX142" fmla="*/ 11270034 w 12192000"/>
              <a:gd name="connsiteY142" fmla="*/ 91947 h 1157500"/>
              <a:gd name="connsiteX143" fmla="*/ 11293091 w 12192000"/>
              <a:gd name="connsiteY143" fmla="*/ 92042 h 1157500"/>
              <a:gd name="connsiteX144" fmla="*/ 11310949 w 12192000"/>
              <a:gd name="connsiteY144" fmla="*/ 97842 h 1157500"/>
              <a:gd name="connsiteX145" fmla="*/ 11345279 w 12192000"/>
              <a:gd name="connsiteY145" fmla="*/ 95451 h 1157500"/>
              <a:gd name="connsiteX146" fmla="*/ 11354597 w 12192000"/>
              <a:gd name="connsiteY146" fmla="*/ 97953 h 1157500"/>
              <a:gd name="connsiteX147" fmla="*/ 11367725 w 12192000"/>
              <a:gd name="connsiteY147" fmla="*/ 97999 h 1157500"/>
              <a:gd name="connsiteX148" fmla="*/ 11399832 w 12192000"/>
              <a:gd name="connsiteY148" fmla="*/ 110616 h 1157500"/>
              <a:gd name="connsiteX149" fmla="*/ 11487595 w 12192000"/>
              <a:gd name="connsiteY149" fmla="*/ 152322 h 1157500"/>
              <a:gd name="connsiteX150" fmla="*/ 11590850 w 12192000"/>
              <a:gd name="connsiteY150" fmla="*/ 238552 h 1157500"/>
              <a:gd name="connsiteX151" fmla="*/ 11736204 w 12192000"/>
              <a:gd name="connsiteY151" fmla="*/ 277509 h 1157500"/>
              <a:gd name="connsiteX152" fmla="*/ 11760331 w 12192000"/>
              <a:gd name="connsiteY152" fmla="*/ 291936 h 1157500"/>
              <a:gd name="connsiteX153" fmla="*/ 11819139 w 12192000"/>
              <a:gd name="connsiteY153" fmla="*/ 304143 h 1157500"/>
              <a:gd name="connsiteX154" fmla="*/ 11821967 w 12192000"/>
              <a:gd name="connsiteY154" fmla="*/ 305790 h 1157500"/>
              <a:gd name="connsiteX155" fmla="*/ 11847125 w 12192000"/>
              <a:gd name="connsiteY155" fmla="*/ 297401 h 1157500"/>
              <a:gd name="connsiteX156" fmla="*/ 11980134 w 12192000"/>
              <a:gd name="connsiteY156" fmla="*/ 321911 h 1157500"/>
              <a:gd name="connsiteX157" fmla="*/ 12174576 w 12192000"/>
              <a:gd name="connsiteY157" fmla="*/ 376108 h 1157500"/>
              <a:gd name="connsiteX158" fmla="*/ 12192000 w 12192000"/>
              <a:gd name="connsiteY158" fmla="*/ 379233 h 1157500"/>
              <a:gd name="connsiteX159" fmla="*/ 12192000 w 12192000"/>
              <a:gd name="connsiteY159" fmla="*/ 1157500 h 1157500"/>
              <a:gd name="connsiteX160" fmla="*/ 0 w 12192000"/>
              <a:gd name="connsiteY160" fmla="*/ 1157500 h 1157500"/>
              <a:gd name="connsiteX161" fmla="*/ 0 w 12192000"/>
              <a:gd name="connsiteY161" fmla="*/ 483545 h 1157500"/>
              <a:gd name="connsiteX162" fmla="*/ 5331 w 12192000"/>
              <a:gd name="connsiteY162" fmla="*/ 482797 h 1157500"/>
              <a:gd name="connsiteX163" fmla="*/ 39902 w 12192000"/>
              <a:gd name="connsiteY163" fmla="*/ 472284 h 1157500"/>
              <a:gd name="connsiteX164" fmla="*/ 117880 w 12192000"/>
              <a:gd name="connsiteY164" fmla="*/ 420956 h 1157500"/>
              <a:gd name="connsiteX165" fmla="*/ 238140 w 12192000"/>
              <a:gd name="connsiteY165" fmla="*/ 379297 h 1157500"/>
              <a:gd name="connsiteX166" fmla="*/ 249589 w 12192000"/>
              <a:gd name="connsiteY166" fmla="*/ 379517 h 1157500"/>
              <a:gd name="connsiteX167" fmla="*/ 296963 w 12192000"/>
              <a:gd name="connsiteY167" fmla="*/ 356102 h 1157500"/>
              <a:gd name="connsiteX168" fmla="*/ 339235 w 12192000"/>
              <a:gd name="connsiteY168" fmla="*/ 324425 h 1157500"/>
              <a:gd name="connsiteX169" fmla="*/ 447152 w 12192000"/>
              <a:gd name="connsiteY169" fmla="*/ 327423 h 1157500"/>
              <a:gd name="connsiteX170" fmla="*/ 475247 w 12192000"/>
              <a:gd name="connsiteY170" fmla="*/ 336714 h 1157500"/>
              <a:gd name="connsiteX171" fmla="*/ 477967 w 12192000"/>
              <a:gd name="connsiteY171" fmla="*/ 337960 h 1157500"/>
              <a:gd name="connsiteX172" fmla="*/ 703732 w 12192000"/>
              <a:gd name="connsiteY172" fmla="*/ 316599 h 1157500"/>
              <a:gd name="connsiteX173" fmla="*/ 853391 w 12192000"/>
              <a:gd name="connsiteY173" fmla="*/ 303591 h 1157500"/>
              <a:gd name="connsiteX174" fmla="*/ 925332 w 12192000"/>
              <a:gd name="connsiteY174" fmla="*/ 298686 h 1157500"/>
              <a:gd name="connsiteX175" fmla="*/ 941286 w 12192000"/>
              <a:gd name="connsiteY175" fmla="*/ 288932 h 1157500"/>
              <a:gd name="connsiteX176" fmla="*/ 950845 w 12192000"/>
              <a:gd name="connsiteY176" fmla="*/ 286595 h 1157500"/>
              <a:gd name="connsiteX177" fmla="*/ 953292 w 12192000"/>
              <a:gd name="connsiteY177" fmla="*/ 280892 h 1157500"/>
              <a:gd name="connsiteX178" fmla="*/ 967499 w 12192000"/>
              <a:gd name="connsiteY178" fmla="*/ 273760 h 1157500"/>
              <a:gd name="connsiteX179" fmla="*/ 1069267 w 12192000"/>
              <a:gd name="connsiteY179" fmla="*/ 262766 h 1157500"/>
              <a:gd name="connsiteX180" fmla="*/ 1138407 w 12192000"/>
              <a:gd name="connsiteY180" fmla="*/ 246567 h 1157500"/>
              <a:gd name="connsiteX181" fmla="*/ 1164931 w 12192000"/>
              <a:gd name="connsiteY181" fmla="*/ 238622 h 1157500"/>
              <a:gd name="connsiteX182" fmla="*/ 1211622 w 12192000"/>
              <a:gd name="connsiteY182" fmla="*/ 220676 h 1157500"/>
              <a:gd name="connsiteX183" fmla="*/ 1274567 w 12192000"/>
              <a:gd name="connsiteY183" fmla="*/ 203380 h 1157500"/>
              <a:gd name="connsiteX184" fmla="*/ 1325029 w 12192000"/>
              <a:gd name="connsiteY184" fmla="*/ 207937 h 1157500"/>
              <a:gd name="connsiteX185" fmla="*/ 1356805 w 12192000"/>
              <a:gd name="connsiteY185" fmla="*/ 203622 h 1157500"/>
              <a:gd name="connsiteX186" fmla="*/ 1468752 w 12192000"/>
              <a:gd name="connsiteY186" fmla="*/ 214604 h 1157500"/>
              <a:gd name="connsiteX187" fmla="*/ 1650750 w 12192000"/>
              <a:gd name="connsiteY187" fmla="*/ 165090 h 1157500"/>
              <a:gd name="connsiteX188" fmla="*/ 1655056 w 12192000"/>
              <a:gd name="connsiteY188" fmla="*/ 172106 h 1157500"/>
              <a:gd name="connsiteX189" fmla="*/ 1683220 w 12192000"/>
              <a:gd name="connsiteY189" fmla="*/ 169652 h 1157500"/>
              <a:gd name="connsiteX190" fmla="*/ 1685599 w 12192000"/>
              <a:gd name="connsiteY190" fmla="*/ 165388 h 1157500"/>
              <a:gd name="connsiteX191" fmla="*/ 1735783 w 12192000"/>
              <a:gd name="connsiteY191" fmla="*/ 177400 h 1157500"/>
              <a:gd name="connsiteX192" fmla="*/ 1797102 w 12192000"/>
              <a:gd name="connsiteY192" fmla="*/ 182289 h 1157500"/>
              <a:gd name="connsiteX193" fmla="*/ 1845638 w 12192000"/>
              <a:gd name="connsiteY193" fmla="*/ 163774 h 1157500"/>
              <a:gd name="connsiteX194" fmla="*/ 1848980 w 12192000"/>
              <a:gd name="connsiteY194" fmla="*/ 167516 h 1157500"/>
              <a:gd name="connsiteX195" fmla="*/ 1880587 w 12192000"/>
              <a:gd name="connsiteY195" fmla="*/ 165506 h 1157500"/>
              <a:gd name="connsiteX196" fmla="*/ 1995803 w 12192000"/>
              <a:gd name="connsiteY196" fmla="*/ 131847 h 1157500"/>
              <a:gd name="connsiteX197" fmla="*/ 2057448 w 12192000"/>
              <a:gd name="connsiteY197" fmla="*/ 128650 h 1157500"/>
              <a:gd name="connsiteX198" fmla="*/ 2119088 w 12192000"/>
              <a:gd name="connsiteY198" fmla="*/ 113508 h 1157500"/>
              <a:gd name="connsiteX199" fmla="*/ 2138831 w 12192000"/>
              <a:gd name="connsiteY199" fmla="*/ 116194 h 1157500"/>
              <a:gd name="connsiteX200" fmla="*/ 2214259 w 12192000"/>
              <a:gd name="connsiteY200" fmla="*/ 110542 h 1157500"/>
              <a:gd name="connsiteX201" fmla="*/ 2264911 w 12192000"/>
              <a:gd name="connsiteY201" fmla="*/ 101639 h 1157500"/>
              <a:gd name="connsiteX202" fmla="*/ 2454058 w 12192000"/>
              <a:gd name="connsiteY202" fmla="*/ 67266 h 1157500"/>
              <a:gd name="connsiteX203" fmla="*/ 2534188 w 12192000"/>
              <a:gd name="connsiteY203" fmla="*/ 63730 h 1157500"/>
              <a:gd name="connsiteX204" fmla="*/ 2616912 w 12192000"/>
              <a:gd name="connsiteY204" fmla="*/ 44757 h 1157500"/>
              <a:gd name="connsiteX205" fmla="*/ 2698592 w 12192000"/>
              <a:gd name="connsiteY205" fmla="*/ 35873 h 1157500"/>
              <a:gd name="connsiteX206" fmla="*/ 2891953 w 12192000"/>
              <a:gd name="connsiteY206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352373 w 12192000"/>
              <a:gd name="connsiteY46" fmla="*/ 202729 h 1157500"/>
              <a:gd name="connsiteX47" fmla="*/ 6353759 w 12192000"/>
              <a:gd name="connsiteY47" fmla="*/ 202703 h 1157500"/>
              <a:gd name="connsiteX48" fmla="*/ 6363346 w 12192000"/>
              <a:gd name="connsiteY48" fmla="*/ 190268 h 1157500"/>
              <a:gd name="connsiteX49" fmla="*/ 6400681 w 12192000"/>
              <a:gd name="connsiteY49" fmla="*/ 197970 h 1157500"/>
              <a:gd name="connsiteX50" fmla="*/ 6402041 w 12192000"/>
              <a:gd name="connsiteY50" fmla="*/ 200641 h 1157500"/>
              <a:gd name="connsiteX51" fmla="*/ 6502019 w 12192000"/>
              <a:gd name="connsiteY51" fmla="*/ 192356 h 1157500"/>
              <a:gd name="connsiteX52" fmla="*/ 6518229 w 12192000"/>
              <a:gd name="connsiteY52" fmla="*/ 191407 h 1157500"/>
              <a:gd name="connsiteX53" fmla="*/ 6519089 w 12192000"/>
              <a:gd name="connsiteY53" fmla="*/ 191842 h 1157500"/>
              <a:gd name="connsiteX54" fmla="*/ 6595639 w 12192000"/>
              <a:gd name="connsiteY54" fmla="*/ 168164 h 1157500"/>
              <a:gd name="connsiteX55" fmla="*/ 6692265 w 12192000"/>
              <a:gd name="connsiteY55" fmla="*/ 164829 h 1157500"/>
              <a:gd name="connsiteX56" fmla="*/ 6697219 w 12192000"/>
              <a:gd name="connsiteY56" fmla="*/ 165301 h 1157500"/>
              <a:gd name="connsiteX57" fmla="*/ 6713656 w 12192000"/>
              <a:gd name="connsiteY57" fmla="*/ 153600 h 1157500"/>
              <a:gd name="connsiteX58" fmla="*/ 6714383 w 12192000"/>
              <a:gd name="connsiteY58" fmla="*/ 150425 h 1157500"/>
              <a:gd name="connsiteX59" fmla="*/ 6774793 w 12192000"/>
              <a:gd name="connsiteY59" fmla="*/ 159713 h 1157500"/>
              <a:gd name="connsiteX60" fmla="*/ 6782112 w 12192000"/>
              <a:gd name="connsiteY60" fmla="*/ 155255 h 1157500"/>
              <a:gd name="connsiteX61" fmla="*/ 6878958 w 12192000"/>
              <a:gd name="connsiteY61" fmla="*/ 180824 h 1157500"/>
              <a:gd name="connsiteX62" fmla="*/ 6894439 w 12192000"/>
              <a:gd name="connsiteY62" fmla="*/ 177642 h 1157500"/>
              <a:gd name="connsiteX63" fmla="*/ 6963220 w 12192000"/>
              <a:gd name="connsiteY63" fmla="*/ 167304 h 1157500"/>
              <a:gd name="connsiteX64" fmla="*/ 6976706 w 12192000"/>
              <a:gd name="connsiteY64" fmla="*/ 170894 h 1157500"/>
              <a:gd name="connsiteX65" fmla="*/ 6987064 w 12192000"/>
              <a:gd name="connsiteY65" fmla="*/ 160402 h 1157500"/>
              <a:gd name="connsiteX66" fmla="*/ 7058714 w 12192000"/>
              <a:gd name="connsiteY66" fmla="*/ 175992 h 1157500"/>
              <a:gd name="connsiteX67" fmla="*/ 7060499 w 12192000"/>
              <a:gd name="connsiteY67" fmla="*/ 176063 h 1157500"/>
              <a:gd name="connsiteX68" fmla="*/ 7176563 w 12192000"/>
              <a:gd name="connsiteY68" fmla="*/ 173244 h 1157500"/>
              <a:gd name="connsiteX69" fmla="*/ 7205529 w 12192000"/>
              <a:gd name="connsiteY69" fmla="*/ 181011 h 1157500"/>
              <a:gd name="connsiteX70" fmla="*/ 7310118 w 12192000"/>
              <a:gd name="connsiteY70" fmla="*/ 162605 h 1157500"/>
              <a:gd name="connsiteX71" fmla="*/ 7673859 w 12192000"/>
              <a:gd name="connsiteY71" fmla="*/ 150336 h 1157500"/>
              <a:gd name="connsiteX72" fmla="*/ 7692748 w 12192000"/>
              <a:gd name="connsiteY72" fmla="*/ 161537 h 1157500"/>
              <a:gd name="connsiteX73" fmla="*/ 7756672 w 12192000"/>
              <a:gd name="connsiteY73" fmla="*/ 157372 h 1157500"/>
              <a:gd name="connsiteX74" fmla="*/ 7974189 w 12192000"/>
              <a:gd name="connsiteY74" fmla="*/ 154819 h 1157500"/>
              <a:gd name="connsiteX75" fmla="*/ 8101969 w 12192000"/>
              <a:gd name="connsiteY75" fmla="*/ 144495 h 1157500"/>
              <a:gd name="connsiteX76" fmla="*/ 8106826 w 12192000"/>
              <a:gd name="connsiteY76" fmla="*/ 139853 h 1157500"/>
              <a:gd name="connsiteX77" fmla="*/ 8162058 w 12192000"/>
              <a:gd name="connsiteY77" fmla="*/ 96704 h 1157500"/>
              <a:gd name="connsiteX78" fmla="*/ 8184568 w 12192000"/>
              <a:gd name="connsiteY78" fmla="*/ 93990 h 1157500"/>
              <a:gd name="connsiteX79" fmla="*/ 8228227 w 12192000"/>
              <a:gd name="connsiteY79" fmla="*/ 105972 h 1157500"/>
              <a:gd name="connsiteX80" fmla="*/ 8237963 w 12192000"/>
              <a:gd name="connsiteY80" fmla="*/ 106996 h 1157500"/>
              <a:gd name="connsiteX81" fmla="*/ 8248358 w 12192000"/>
              <a:gd name="connsiteY81" fmla="*/ 106062 h 1157500"/>
              <a:gd name="connsiteX82" fmla="*/ 8249309 w 12192000"/>
              <a:gd name="connsiteY82" fmla="*/ 106698 h 1157500"/>
              <a:gd name="connsiteX83" fmla="*/ 8249997 w 12192000"/>
              <a:gd name="connsiteY83" fmla="*/ 105915 h 1157500"/>
              <a:gd name="connsiteX84" fmla="*/ 8272162 w 12192000"/>
              <a:gd name="connsiteY84" fmla="*/ 103924 h 1157500"/>
              <a:gd name="connsiteX85" fmla="*/ 8292349 w 12192000"/>
              <a:gd name="connsiteY85" fmla="*/ 97480 h 1157500"/>
              <a:gd name="connsiteX86" fmla="*/ 8307239 w 12192000"/>
              <a:gd name="connsiteY86" fmla="*/ 94591 h 1157500"/>
              <a:gd name="connsiteX87" fmla="*/ 8339282 w 12192000"/>
              <a:gd name="connsiteY87" fmla="*/ 108942 h 1157500"/>
              <a:gd name="connsiteX88" fmla="*/ 8346156 w 12192000"/>
              <a:gd name="connsiteY88" fmla="*/ 111227 h 1157500"/>
              <a:gd name="connsiteX89" fmla="*/ 8346467 w 12192000"/>
              <a:gd name="connsiteY89" fmla="*/ 111024 h 1157500"/>
              <a:gd name="connsiteX90" fmla="*/ 8354069 w 12192000"/>
              <a:gd name="connsiteY90" fmla="*/ 112942 h 1157500"/>
              <a:gd name="connsiteX91" fmla="*/ 8358687 w 12192000"/>
              <a:gd name="connsiteY91" fmla="*/ 115393 h 1157500"/>
              <a:gd name="connsiteX92" fmla="*/ 8433385 w 12192000"/>
              <a:gd name="connsiteY92" fmla="*/ 99669 h 1157500"/>
              <a:gd name="connsiteX93" fmla="*/ 8533779 w 12192000"/>
              <a:gd name="connsiteY93" fmla="*/ 98374 h 1157500"/>
              <a:gd name="connsiteX94" fmla="*/ 8632833 w 12192000"/>
              <a:gd name="connsiteY94" fmla="*/ 100532 h 1157500"/>
              <a:gd name="connsiteX95" fmla="*/ 8668523 w 12192000"/>
              <a:gd name="connsiteY95" fmla="*/ 102979 h 1157500"/>
              <a:gd name="connsiteX96" fmla="*/ 8732893 w 12192000"/>
              <a:gd name="connsiteY96" fmla="*/ 99991 h 1157500"/>
              <a:gd name="connsiteX97" fmla="*/ 8764071 w 12192000"/>
              <a:gd name="connsiteY97" fmla="*/ 94587 h 1157500"/>
              <a:gd name="connsiteX98" fmla="*/ 8767004 w 12192000"/>
              <a:gd name="connsiteY98" fmla="*/ 91519 h 1157500"/>
              <a:gd name="connsiteX99" fmla="*/ 8772553 w 12192000"/>
              <a:gd name="connsiteY99" fmla="*/ 90314 h 1157500"/>
              <a:gd name="connsiteX100" fmla="*/ 8787201 w 12192000"/>
              <a:gd name="connsiteY100" fmla="*/ 92033 h 1157500"/>
              <a:gd name="connsiteX101" fmla="*/ 8792624 w 12192000"/>
              <a:gd name="connsiteY101" fmla="*/ 93503 h 1157500"/>
              <a:gd name="connsiteX102" fmla="*/ 8800741 w 12192000"/>
              <a:gd name="connsiteY102" fmla="*/ 93897 h 1157500"/>
              <a:gd name="connsiteX103" fmla="*/ 8800966 w 12192000"/>
              <a:gd name="connsiteY103" fmla="*/ 93645 h 1157500"/>
              <a:gd name="connsiteX104" fmla="*/ 8808513 w 12192000"/>
              <a:gd name="connsiteY104" fmla="*/ 94530 h 1157500"/>
              <a:gd name="connsiteX105" fmla="*/ 8845110 w 12192000"/>
              <a:gd name="connsiteY105" fmla="*/ 102179 h 1157500"/>
              <a:gd name="connsiteX106" fmla="*/ 8917529 w 12192000"/>
              <a:gd name="connsiteY106" fmla="*/ 76373 h 1157500"/>
              <a:gd name="connsiteX107" fmla="*/ 9026654 w 12192000"/>
              <a:gd name="connsiteY107" fmla="*/ 93420 h 1157500"/>
              <a:gd name="connsiteX108" fmla="*/ 9088505 w 12192000"/>
              <a:gd name="connsiteY108" fmla="*/ 113002 h 1157500"/>
              <a:gd name="connsiteX109" fmla="*/ 9203241 w 12192000"/>
              <a:gd name="connsiteY109" fmla="*/ 111713 h 1157500"/>
              <a:gd name="connsiteX110" fmla="*/ 9415584 w 12192000"/>
              <a:gd name="connsiteY110" fmla="*/ 157156 h 1157500"/>
              <a:gd name="connsiteX111" fmla="*/ 9505102 w 12192000"/>
              <a:gd name="connsiteY111" fmla="*/ 141042 h 1157500"/>
              <a:gd name="connsiteX112" fmla="*/ 9643040 w 12192000"/>
              <a:gd name="connsiteY112" fmla="*/ 158233 h 1157500"/>
              <a:gd name="connsiteX113" fmla="*/ 9762999 w 12192000"/>
              <a:gd name="connsiteY113" fmla="*/ 162623 h 1157500"/>
              <a:gd name="connsiteX114" fmla="*/ 9776183 w 12192000"/>
              <a:gd name="connsiteY114" fmla="*/ 162191 h 1157500"/>
              <a:gd name="connsiteX115" fmla="*/ 9780532 w 12192000"/>
              <a:gd name="connsiteY115" fmla="*/ 155823 h 1157500"/>
              <a:gd name="connsiteX116" fmla="*/ 9910588 w 12192000"/>
              <a:gd name="connsiteY116" fmla="*/ 154327 h 1157500"/>
              <a:gd name="connsiteX117" fmla="*/ 9924173 w 12192000"/>
              <a:gd name="connsiteY117" fmla="*/ 158591 h 1157500"/>
              <a:gd name="connsiteX118" fmla="*/ 10010969 w 12192000"/>
              <a:gd name="connsiteY118" fmla="*/ 155802 h 1157500"/>
              <a:gd name="connsiteX119" fmla="*/ 10070699 w 12192000"/>
              <a:gd name="connsiteY119" fmla="*/ 157854 h 1157500"/>
              <a:gd name="connsiteX120" fmla="*/ 10155104 w 12192000"/>
              <a:gd name="connsiteY120" fmla="*/ 151613 h 1157500"/>
              <a:gd name="connsiteX121" fmla="*/ 10250982 w 12192000"/>
              <a:gd name="connsiteY121" fmla="*/ 128642 h 1157500"/>
              <a:gd name="connsiteX122" fmla="*/ 10343301 w 12192000"/>
              <a:gd name="connsiteY122" fmla="*/ 90884 h 1157500"/>
              <a:gd name="connsiteX123" fmla="*/ 10366625 w 12192000"/>
              <a:gd name="connsiteY123" fmla="*/ 79428 h 1157500"/>
              <a:gd name="connsiteX124" fmla="*/ 10433505 w 12192000"/>
              <a:gd name="connsiteY124" fmla="*/ 65000 h 1157500"/>
              <a:gd name="connsiteX125" fmla="*/ 10547510 w 12192000"/>
              <a:gd name="connsiteY125" fmla="*/ 47246 h 1157500"/>
              <a:gd name="connsiteX126" fmla="*/ 10588150 w 12192000"/>
              <a:gd name="connsiteY126" fmla="*/ 32287 h 1157500"/>
              <a:gd name="connsiteX127" fmla="*/ 10589457 w 12192000"/>
              <a:gd name="connsiteY127" fmla="*/ 25296 h 1157500"/>
              <a:gd name="connsiteX128" fmla="*/ 10699976 w 12192000"/>
              <a:gd name="connsiteY128" fmla="*/ 43345 h 1157500"/>
              <a:gd name="connsiteX129" fmla="*/ 10812237 w 12192000"/>
              <a:gd name="connsiteY129" fmla="*/ 46327 h 1157500"/>
              <a:gd name="connsiteX130" fmla="*/ 10869837 w 12192000"/>
              <a:gd name="connsiteY130" fmla="*/ 65795 h 1157500"/>
              <a:gd name="connsiteX131" fmla="*/ 10881770 w 12192000"/>
              <a:gd name="connsiteY131" fmla="*/ 73672 h 1157500"/>
              <a:gd name="connsiteX132" fmla="*/ 10896899 w 12192000"/>
              <a:gd name="connsiteY132" fmla="*/ 70731 h 1157500"/>
              <a:gd name="connsiteX133" fmla="*/ 10901748 w 12192000"/>
              <a:gd name="connsiteY133" fmla="*/ 66352 h 1157500"/>
              <a:gd name="connsiteX134" fmla="*/ 10947419 w 12192000"/>
              <a:gd name="connsiteY134" fmla="*/ 83316 h 1157500"/>
              <a:gd name="connsiteX135" fmla="*/ 10953034 w 12192000"/>
              <a:gd name="connsiteY135" fmla="*/ 84438 h 1157500"/>
              <a:gd name="connsiteX136" fmla="*/ 10992070 w 12192000"/>
              <a:gd name="connsiteY136" fmla="*/ 88841 h 1157500"/>
              <a:gd name="connsiteX137" fmla="*/ 11112372 w 12192000"/>
              <a:gd name="connsiteY137" fmla="*/ 82247 h 1157500"/>
              <a:gd name="connsiteX138" fmla="*/ 11147719 w 12192000"/>
              <a:gd name="connsiteY138" fmla="*/ 80560 h 1157500"/>
              <a:gd name="connsiteX139" fmla="*/ 11172617 w 12192000"/>
              <a:gd name="connsiteY139" fmla="*/ 76265 h 1157500"/>
              <a:gd name="connsiteX140" fmla="*/ 11240397 w 12192000"/>
              <a:gd name="connsiteY140" fmla="*/ 81830 h 1157500"/>
              <a:gd name="connsiteX141" fmla="*/ 11270034 w 12192000"/>
              <a:gd name="connsiteY141" fmla="*/ 91947 h 1157500"/>
              <a:gd name="connsiteX142" fmla="*/ 11293091 w 12192000"/>
              <a:gd name="connsiteY142" fmla="*/ 92042 h 1157500"/>
              <a:gd name="connsiteX143" fmla="*/ 11310949 w 12192000"/>
              <a:gd name="connsiteY143" fmla="*/ 97842 h 1157500"/>
              <a:gd name="connsiteX144" fmla="*/ 11345279 w 12192000"/>
              <a:gd name="connsiteY144" fmla="*/ 95451 h 1157500"/>
              <a:gd name="connsiteX145" fmla="*/ 11354597 w 12192000"/>
              <a:gd name="connsiteY145" fmla="*/ 97953 h 1157500"/>
              <a:gd name="connsiteX146" fmla="*/ 11367725 w 12192000"/>
              <a:gd name="connsiteY146" fmla="*/ 97999 h 1157500"/>
              <a:gd name="connsiteX147" fmla="*/ 11399832 w 12192000"/>
              <a:gd name="connsiteY147" fmla="*/ 110616 h 1157500"/>
              <a:gd name="connsiteX148" fmla="*/ 11487595 w 12192000"/>
              <a:gd name="connsiteY148" fmla="*/ 152322 h 1157500"/>
              <a:gd name="connsiteX149" fmla="*/ 11590850 w 12192000"/>
              <a:gd name="connsiteY149" fmla="*/ 238552 h 1157500"/>
              <a:gd name="connsiteX150" fmla="*/ 11736204 w 12192000"/>
              <a:gd name="connsiteY150" fmla="*/ 277509 h 1157500"/>
              <a:gd name="connsiteX151" fmla="*/ 11760331 w 12192000"/>
              <a:gd name="connsiteY151" fmla="*/ 291936 h 1157500"/>
              <a:gd name="connsiteX152" fmla="*/ 11819139 w 12192000"/>
              <a:gd name="connsiteY152" fmla="*/ 304143 h 1157500"/>
              <a:gd name="connsiteX153" fmla="*/ 11821967 w 12192000"/>
              <a:gd name="connsiteY153" fmla="*/ 305790 h 1157500"/>
              <a:gd name="connsiteX154" fmla="*/ 11847125 w 12192000"/>
              <a:gd name="connsiteY154" fmla="*/ 297401 h 1157500"/>
              <a:gd name="connsiteX155" fmla="*/ 11980134 w 12192000"/>
              <a:gd name="connsiteY155" fmla="*/ 321911 h 1157500"/>
              <a:gd name="connsiteX156" fmla="*/ 12174576 w 12192000"/>
              <a:gd name="connsiteY156" fmla="*/ 376108 h 1157500"/>
              <a:gd name="connsiteX157" fmla="*/ 12192000 w 12192000"/>
              <a:gd name="connsiteY157" fmla="*/ 379233 h 1157500"/>
              <a:gd name="connsiteX158" fmla="*/ 12192000 w 12192000"/>
              <a:gd name="connsiteY158" fmla="*/ 1157500 h 1157500"/>
              <a:gd name="connsiteX159" fmla="*/ 0 w 12192000"/>
              <a:gd name="connsiteY159" fmla="*/ 1157500 h 1157500"/>
              <a:gd name="connsiteX160" fmla="*/ 0 w 12192000"/>
              <a:gd name="connsiteY160" fmla="*/ 483545 h 1157500"/>
              <a:gd name="connsiteX161" fmla="*/ 5331 w 12192000"/>
              <a:gd name="connsiteY161" fmla="*/ 482797 h 1157500"/>
              <a:gd name="connsiteX162" fmla="*/ 39902 w 12192000"/>
              <a:gd name="connsiteY162" fmla="*/ 472284 h 1157500"/>
              <a:gd name="connsiteX163" fmla="*/ 117880 w 12192000"/>
              <a:gd name="connsiteY163" fmla="*/ 420956 h 1157500"/>
              <a:gd name="connsiteX164" fmla="*/ 238140 w 12192000"/>
              <a:gd name="connsiteY164" fmla="*/ 379297 h 1157500"/>
              <a:gd name="connsiteX165" fmla="*/ 249589 w 12192000"/>
              <a:gd name="connsiteY165" fmla="*/ 379517 h 1157500"/>
              <a:gd name="connsiteX166" fmla="*/ 296963 w 12192000"/>
              <a:gd name="connsiteY166" fmla="*/ 356102 h 1157500"/>
              <a:gd name="connsiteX167" fmla="*/ 339235 w 12192000"/>
              <a:gd name="connsiteY167" fmla="*/ 324425 h 1157500"/>
              <a:gd name="connsiteX168" fmla="*/ 447152 w 12192000"/>
              <a:gd name="connsiteY168" fmla="*/ 327423 h 1157500"/>
              <a:gd name="connsiteX169" fmla="*/ 475247 w 12192000"/>
              <a:gd name="connsiteY169" fmla="*/ 336714 h 1157500"/>
              <a:gd name="connsiteX170" fmla="*/ 477967 w 12192000"/>
              <a:gd name="connsiteY170" fmla="*/ 337960 h 1157500"/>
              <a:gd name="connsiteX171" fmla="*/ 703732 w 12192000"/>
              <a:gd name="connsiteY171" fmla="*/ 316599 h 1157500"/>
              <a:gd name="connsiteX172" fmla="*/ 853391 w 12192000"/>
              <a:gd name="connsiteY172" fmla="*/ 303591 h 1157500"/>
              <a:gd name="connsiteX173" fmla="*/ 925332 w 12192000"/>
              <a:gd name="connsiteY173" fmla="*/ 298686 h 1157500"/>
              <a:gd name="connsiteX174" fmla="*/ 941286 w 12192000"/>
              <a:gd name="connsiteY174" fmla="*/ 288932 h 1157500"/>
              <a:gd name="connsiteX175" fmla="*/ 950845 w 12192000"/>
              <a:gd name="connsiteY175" fmla="*/ 286595 h 1157500"/>
              <a:gd name="connsiteX176" fmla="*/ 953292 w 12192000"/>
              <a:gd name="connsiteY176" fmla="*/ 280892 h 1157500"/>
              <a:gd name="connsiteX177" fmla="*/ 967499 w 12192000"/>
              <a:gd name="connsiteY177" fmla="*/ 273760 h 1157500"/>
              <a:gd name="connsiteX178" fmla="*/ 1069267 w 12192000"/>
              <a:gd name="connsiteY178" fmla="*/ 262766 h 1157500"/>
              <a:gd name="connsiteX179" fmla="*/ 1138407 w 12192000"/>
              <a:gd name="connsiteY179" fmla="*/ 246567 h 1157500"/>
              <a:gd name="connsiteX180" fmla="*/ 1164931 w 12192000"/>
              <a:gd name="connsiteY180" fmla="*/ 238622 h 1157500"/>
              <a:gd name="connsiteX181" fmla="*/ 1211622 w 12192000"/>
              <a:gd name="connsiteY181" fmla="*/ 220676 h 1157500"/>
              <a:gd name="connsiteX182" fmla="*/ 1274567 w 12192000"/>
              <a:gd name="connsiteY182" fmla="*/ 203380 h 1157500"/>
              <a:gd name="connsiteX183" fmla="*/ 1325029 w 12192000"/>
              <a:gd name="connsiteY183" fmla="*/ 207937 h 1157500"/>
              <a:gd name="connsiteX184" fmla="*/ 1356805 w 12192000"/>
              <a:gd name="connsiteY184" fmla="*/ 203622 h 1157500"/>
              <a:gd name="connsiteX185" fmla="*/ 1468752 w 12192000"/>
              <a:gd name="connsiteY185" fmla="*/ 214604 h 1157500"/>
              <a:gd name="connsiteX186" fmla="*/ 1650750 w 12192000"/>
              <a:gd name="connsiteY186" fmla="*/ 165090 h 1157500"/>
              <a:gd name="connsiteX187" fmla="*/ 1655056 w 12192000"/>
              <a:gd name="connsiteY187" fmla="*/ 172106 h 1157500"/>
              <a:gd name="connsiteX188" fmla="*/ 1683220 w 12192000"/>
              <a:gd name="connsiteY188" fmla="*/ 169652 h 1157500"/>
              <a:gd name="connsiteX189" fmla="*/ 1685599 w 12192000"/>
              <a:gd name="connsiteY189" fmla="*/ 165388 h 1157500"/>
              <a:gd name="connsiteX190" fmla="*/ 1735783 w 12192000"/>
              <a:gd name="connsiteY190" fmla="*/ 177400 h 1157500"/>
              <a:gd name="connsiteX191" fmla="*/ 1797102 w 12192000"/>
              <a:gd name="connsiteY191" fmla="*/ 182289 h 1157500"/>
              <a:gd name="connsiteX192" fmla="*/ 1845638 w 12192000"/>
              <a:gd name="connsiteY192" fmla="*/ 163774 h 1157500"/>
              <a:gd name="connsiteX193" fmla="*/ 1848980 w 12192000"/>
              <a:gd name="connsiteY193" fmla="*/ 167516 h 1157500"/>
              <a:gd name="connsiteX194" fmla="*/ 1880587 w 12192000"/>
              <a:gd name="connsiteY194" fmla="*/ 165506 h 1157500"/>
              <a:gd name="connsiteX195" fmla="*/ 1995803 w 12192000"/>
              <a:gd name="connsiteY195" fmla="*/ 131847 h 1157500"/>
              <a:gd name="connsiteX196" fmla="*/ 2057448 w 12192000"/>
              <a:gd name="connsiteY196" fmla="*/ 128650 h 1157500"/>
              <a:gd name="connsiteX197" fmla="*/ 2119088 w 12192000"/>
              <a:gd name="connsiteY197" fmla="*/ 113508 h 1157500"/>
              <a:gd name="connsiteX198" fmla="*/ 2138831 w 12192000"/>
              <a:gd name="connsiteY198" fmla="*/ 116194 h 1157500"/>
              <a:gd name="connsiteX199" fmla="*/ 2214259 w 12192000"/>
              <a:gd name="connsiteY199" fmla="*/ 110542 h 1157500"/>
              <a:gd name="connsiteX200" fmla="*/ 2264911 w 12192000"/>
              <a:gd name="connsiteY200" fmla="*/ 101639 h 1157500"/>
              <a:gd name="connsiteX201" fmla="*/ 2454058 w 12192000"/>
              <a:gd name="connsiteY201" fmla="*/ 67266 h 1157500"/>
              <a:gd name="connsiteX202" fmla="*/ 2534188 w 12192000"/>
              <a:gd name="connsiteY202" fmla="*/ 63730 h 1157500"/>
              <a:gd name="connsiteX203" fmla="*/ 2616912 w 12192000"/>
              <a:gd name="connsiteY203" fmla="*/ 44757 h 1157500"/>
              <a:gd name="connsiteX204" fmla="*/ 2698592 w 12192000"/>
              <a:gd name="connsiteY204" fmla="*/ 35873 h 1157500"/>
              <a:gd name="connsiteX205" fmla="*/ 2891953 w 12192000"/>
              <a:gd name="connsiteY205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352373 w 12192000"/>
              <a:gd name="connsiteY46" fmla="*/ 202729 h 1157500"/>
              <a:gd name="connsiteX47" fmla="*/ 6353759 w 12192000"/>
              <a:gd name="connsiteY47" fmla="*/ 202703 h 1157500"/>
              <a:gd name="connsiteX48" fmla="*/ 6363346 w 12192000"/>
              <a:gd name="connsiteY48" fmla="*/ 190268 h 1157500"/>
              <a:gd name="connsiteX49" fmla="*/ 6400681 w 12192000"/>
              <a:gd name="connsiteY49" fmla="*/ 197970 h 1157500"/>
              <a:gd name="connsiteX50" fmla="*/ 6402041 w 12192000"/>
              <a:gd name="connsiteY50" fmla="*/ 200641 h 1157500"/>
              <a:gd name="connsiteX51" fmla="*/ 6502019 w 12192000"/>
              <a:gd name="connsiteY51" fmla="*/ 192356 h 1157500"/>
              <a:gd name="connsiteX52" fmla="*/ 6518229 w 12192000"/>
              <a:gd name="connsiteY52" fmla="*/ 191407 h 1157500"/>
              <a:gd name="connsiteX53" fmla="*/ 6595639 w 12192000"/>
              <a:gd name="connsiteY53" fmla="*/ 168164 h 1157500"/>
              <a:gd name="connsiteX54" fmla="*/ 6692265 w 12192000"/>
              <a:gd name="connsiteY54" fmla="*/ 164829 h 1157500"/>
              <a:gd name="connsiteX55" fmla="*/ 6697219 w 12192000"/>
              <a:gd name="connsiteY55" fmla="*/ 165301 h 1157500"/>
              <a:gd name="connsiteX56" fmla="*/ 6713656 w 12192000"/>
              <a:gd name="connsiteY56" fmla="*/ 153600 h 1157500"/>
              <a:gd name="connsiteX57" fmla="*/ 6714383 w 12192000"/>
              <a:gd name="connsiteY57" fmla="*/ 150425 h 1157500"/>
              <a:gd name="connsiteX58" fmla="*/ 6774793 w 12192000"/>
              <a:gd name="connsiteY58" fmla="*/ 159713 h 1157500"/>
              <a:gd name="connsiteX59" fmla="*/ 6782112 w 12192000"/>
              <a:gd name="connsiteY59" fmla="*/ 155255 h 1157500"/>
              <a:gd name="connsiteX60" fmla="*/ 6878958 w 12192000"/>
              <a:gd name="connsiteY60" fmla="*/ 180824 h 1157500"/>
              <a:gd name="connsiteX61" fmla="*/ 6894439 w 12192000"/>
              <a:gd name="connsiteY61" fmla="*/ 177642 h 1157500"/>
              <a:gd name="connsiteX62" fmla="*/ 6963220 w 12192000"/>
              <a:gd name="connsiteY62" fmla="*/ 167304 h 1157500"/>
              <a:gd name="connsiteX63" fmla="*/ 6976706 w 12192000"/>
              <a:gd name="connsiteY63" fmla="*/ 170894 h 1157500"/>
              <a:gd name="connsiteX64" fmla="*/ 6987064 w 12192000"/>
              <a:gd name="connsiteY64" fmla="*/ 160402 h 1157500"/>
              <a:gd name="connsiteX65" fmla="*/ 7058714 w 12192000"/>
              <a:gd name="connsiteY65" fmla="*/ 175992 h 1157500"/>
              <a:gd name="connsiteX66" fmla="*/ 7060499 w 12192000"/>
              <a:gd name="connsiteY66" fmla="*/ 176063 h 1157500"/>
              <a:gd name="connsiteX67" fmla="*/ 7176563 w 12192000"/>
              <a:gd name="connsiteY67" fmla="*/ 173244 h 1157500"/>
              <a:gd name="connsiteX68" fmla="*/ 7205529 w 12192000"/>
              <a:gd name="connsiteY68" fmla="*/ 181011 h 1157500"/>
              <a:gd name="connsiteX69" fmla="*/ 7310118 w 12192000"/>
              <a:gd name="connsiteY69" fmla="*/ 162605 h 1157500"/>
              <a:gd name="connsiteX70" fmla="*/ 7673859 w 12192000"/>
              <a:gd name="connsiteY70" fmla="*/ 150336 h 1157500"/>
              <a:gd name="connsiteX71" fmla="*/ 7692748 w 12192000"/>
              <a:gd name="connsiteY71" fmla="*/ 161537 h 1157500"/>
              <a:gd name="connsiteX72" fmla="*/ 7756672 w 12192000"/>
              <a:gd name="connsiteY72" fmla="*/ 157372 h 1157500"/>
              <a:gd name="connsiteX73" fmla="*/ 7974189 w 12192000"/>
              <a:gd name="connsiteY73" fmla="*/ 154819 h 1157500"/>
              <a:gd name="connsiteX74" fmla="*/ 8101969 w 12192000"/>
              <a:gd name="connsiteY74" fmla="*/ 144495 h 1157500"/>
              <a:gd name="connsiteX75" fmla="*/ 8106826 w 12192000"/>
              <a:gd name="connsiteY75" fmla="*/ 139853 h 1157500"/>
              <a:gd name="connsiteX76" fmla="*/ 8162058 w 12192000"/>
              <a:gd name="connsiteY76" fmla="*/ 96704 h 1157500"/>
              <a:gd name="connsiteX77" fmla="*/ 8184568 w 12192000"/>
              <a:gd name="connsiteY77" fmla="*/ 93990 h 1157500"/>
              <a:gd name="connsiteX78" fmla="*/ 8228227 w 12192000"/>
              <a:gd name="connsiteY78" fmla="*/ 105972 h 1157500"/>
              <a:gd name="connsiteX79" fmla="*/ 8237963 w 12192000"/>
              <a:gd name="connsiteY79" fmla="*/ 106996 h 1157500"/>
              <a:gd name="connsiteX80" fmla="*/ 8248358 w 12192000"/>
              <a:gd name="connsiteY80" fmla="*/ 106062 h 1157500"/>
              <a:gd name="connsiteX81" fmla="*/ 8249309 w 12192000"/>
              <a:gd name="connsiteY81" fmla="*/ 106698 h 1157500"/>
              <a:gd name="connsiteX82" fmla="*/ 8249997 w 12192000"/>
              <a:gd name="connsiteY82" fmla="*/ 105915 h 1157500"/>
              <a:gd name="connsiteX83" fmla="*/ 8272162 w 12192000"/>
              <a:gd name="connsiteY83" fmla="*/ 103924 h 1157500"/>
              <a:gd name="connsiteX84" fmla="*/ 8292349 w 12192000"/>
              <a:gd name="connsiteY84" fmla="*/ 97480 h 1157500"/>
              <a:gd name="connsiteX85" fmla="*/ 8307239 w 12192000"/>
              <a:gd name="connsiteY85" fmla="*/ 94591 h 1157500"/>
              <a:gd name="connsiteX86" fmla="*/ 8339282 w 12192000"/>
              <a:gd name="connsiteY86" fmla="*/ 108942 h 1157500"/>
              <a:gd name="connsiteX87" fmla="*/ 8346156 w 12192000"/>
              <a:gd name="connsiteY87" fmla="*/ 111227 h 1157500"/>
              <a:gd name="connsiteX88" fmla="*/ 8346467 w 12192000"/>
              <a:gd name="connsiteY88" fmla="*/ 111024 h 1157500"/>
              <a:gd name="connsiteX89" fmla="*/ 8354069 w 12192000"/>
              <a:gd name="connsiteY89" fmla="*/ 112942 h 1157500"/>
              <a:gd name="connsiteX90" fmla="*/ 8358687 w 12192000"/>
              <a:gd name="connsiteY90" fmla="*/ 115393 h 1157500"/>
              <a:gd name="connsiteX91" fmla="*/ 8433385 w 12192000"/>
              <a:gd name="connsiteY91" fmla="*/ 99669 h 1157500"/>
              <a:gd name="connsiteX92" fmla="*/ 8533779 w 12192000"/>
              <a:gd name="connsiteY92" fmla="*/ 98374 h 1157500"/>
              <a:gd name="connsiteX93" fmla="*/ 8632833 w 12192000"/>
              <a:gd name="connsiteY93" fmla="*/ 100532 h 1157500"/>
              <a:gd name="connsiteX94" fmla="*/ 8668523 w 12192000"/>
              <a:gd name="connsiteY94" fmla="*/ 102979 h 1157500"/>
              <a:gd name="connsiteX95" fmla="*/ 8732893 w 12192000"/>
              <a:gd name="connsiteY95" fmla="*/ 99991 h 1157500"/>
              <a:gd name="connsiteX96" fmla="*/ 8764071 w 12192000"/>
              <a:gd name="connsiteY96" fmla="*/ 94587 h 1157500"/>
              <a:gd name="connsiteX97" fmla="*/ 8767004 w 12192000"/>
              <a:gd name="connsiteY97" fmla="*/ 91519 h 1157500"/>
              <a:gd name="connsiteX98" fmla="*/ 8772553 w 12192000"/>
              <a:gd name="connsiteY98" fmla="*/ 90314 h 1157500"/>
              <a:gd name="connsiteX99" fmla="*/ 8787201 w 12192000"/>
              <a:gd name="connsiteY99" fmla="*/ 92033 h 1157500"/>
              <a:gd name="connsiteX100" fmla="*/ 8792624 w 12192000"/>
              <a:gd name="connsiteY100" fmla="*/ 93503 h 1157500"/>
              <a:gd name="connsiteX101" fmla="*/ 8800741 w 12192000"/>
              <a:gd name="connsiteY101" fmla="*/ 93897 h 1157500"/>
              <a:gd name="connsiteX102" fmla="*/ 8800966 w 12192000"/>
              <a:gd name="connsiteY102" fmla="*/ 93645 h 1157500"/>
              <a:gd name="connsiteX103" fmla="*/ 8808513 w 12192000"/>
              <a:gd name="connsiteY103" fmla="*/ 94530 h 1157500"/>
              <a:gd name="connsiteX104" fmla="*/ 8845110 w 12192000"/>
              <a:gd name="connsiteY104" fmla="*/ 102179 h 1157500"/>
              <a:gd name="connsiteX105" fmla="*/ 8917529 w 12192000"/>
              <a:gd name="connsiteY105" fmla="*/ 76373 h 1157500"/>
              <a:gd name="connsiteX106" fmla="*/ 9026654 w 12192000"/>
              <a:gd name="connsiteY106" fmla="*/ 93420 h 1157500"/>
              <a:gd name="connsiteX107" fmla="*/ 9088505 w 12192000"/>
              <a:gd name="connsiteY107" fmla="*/ 113002 h 1157500"/>
              <a:gd name="connsiteX108" fmla="*/ 9203241 w 12192000"/>
              <a:gd name="connsiteY108" fmla="*/ 111713 h 1157500"/>
              <a:gd name="connsiteX109" fmla="*/ 9415584 w 12192000"/>
              <a:gd name="connsiteY109" fmla="*/ 157156 h 1157500"/>
              <a:gd name="connsiteX110" fmla="*/ 9505102 w 12192000"/>
              <a:gd name="connsiteY110" fmla="*/ 141042 h 1157500"/>
              <a:gd name="connsiteX111" fmla="*/ 9643040 w 12192000"/>
              <a:gd name="connsiteY111" fmla="*/ 158233 h 1157500"/>
              <a:gd name="connsiteX112" fmla="*/ 9762999 w 12192000"/>
              <a:gd name="connsiteY112" fmla="*/ 162623 h 1157500"/>
              <a:gd name="connsiteX113" fmla="*/ 9776183 w 12192000"/>
              <a:gd name="connsiteY113" fmla="*/ 162191 h 1157500"/>
              <a:gd name="connsiteX114" fmla="*/ 9780532 w 12192000"/>
              <a:gd name="connsiteY114" fmla="*/ 155823 h 1157500"/>
              <a:gd name="connsiteX115" fmla="*/ 9910588 w 12192000"/>
              <a:gd name="connsiteY115" fmla="*/ 154327 h 1157500"/>
              <a:gd name="connsiteX116" fmla="*/ 9924173 w 12192000"/>
              <a:gd name="connsiteY116" fmla="*/ 158591 h 1157500"/>
              <a:gd name="connsiteX117" fmla="*/ 10010969 w 12192000"/>
              <a:gd name="connsiteY117" fmla="*/ 155802 h 1157500"/>
              <a:gd name="connsiteX118" fmla="*/ 10070699 w 12192000"/>
              <a:gd name="connsiteY118" fmla="*/ 157854 h 1157500"/>
              <a:gd name="connsiteX119" fmla="*/ 10155104 w 12192000"/>
              <a:gd name="connsiteY119" fmla="*/ 151613 h 1157500"/>
              <a:gd name="connsiteX120" fmla="*/ 10250982 w 12192000"/>
              <a:gd name="connsiteY120" fmla="*/ 128642 h 1157500"/>
              <a:gd name="connsiteX121" fmla="*/ 10343301 w 12192000"/>
              <a:gd name="connsiteY121" fmla="*/ 90884 h 1157500"/>
              <a:gd name="connsiteX122" fmla="*/ 10366625 w 12192000"/>
              <a:gd name="connsiteY122" fmla="*/ 79428 h 1157500"/>
              <a:gd name="connsiteX123" fmla="*/ 10433505 w 12192000"/>
              <a:gd name="connsiteY123" fmla="*/ 65000 h 1157500"/>
              <a:gd name="connsiteX124" fmla="*/ 10547510 w 12192000"/>
              <a:gd name="connsiteY124" fmla="*/ 47246 h 1157500"/>
              <a:gd name="connsiteX125" fmla="*/ 10588150 w 12192000"/>
              <a:gd name="connsiteY125" fmla="*/ 32287 h 1157500"/>
              <a:gd name="connsiteX126" fmla="*/ 10589457 w 12192000"/>
              <a:gd name="connsiteY126" fmla="*/ 25296 h 1157500"/>
              <a:gd name="connsiteX127" fmla="*/ 10699976 w 12192000"/>
              <a:gd name="connsiteY127" fmla="*/ 43345 h 1157500"/>
              <a:gd name="connsiteX128" fmla="*/ 10812237 w 12192000"/>
              <a:gd name="connsiteY128" fmla="*/ 46327 h 1157500"/>
              <a:gd name="connsiteX129" fmla="*/ 10869837 w 12192000"/>
              <a:gd name="connsiteY129" fmla="*/ 65795 h 1157500"/>
              <a:gd name="connsiteX130" fmla="*/ 10881770 w 12192000"/>
              <a:gd name="connsiteY130" fmla="*/ 73672 h 1157500"/>
              <a:gd name="connsiteX131" fmla="*/ 10896899 w 12192000"/>
              <a:gd name="connsiteY131" fmla="*/ 70731 h 1157500"/>
              <a:gd name="connsiteX132" fmla="*/ 10901748 w 12192000"/>
              <a:gd name="connsiteY132" fmla="*/ 66352 h 1157500"/>
              <a:gd name="connsiteX133" fmla="*/ 10947419 w 12192000"/>
              <a:gd name="connsiteY133" fmla="*/ 83316 h 1157500"/>
              <a:gd name="connsiteX134" fmla="*/ 10953034 w 12192000"/>
              <a:gd name="connsiteY134" fmla="*/ 84438 h 1157500"/>
              <a:gd name="connsiteX135" fmla="*/ 10992070 w 12192000"/>
              <a:gd name="connsiteY135" fmla="*/ 88841 h 1157500"/>
              <a:gd name="connsiteX136" fmla="*/ 11112372 w 12192000"/>
              <a:gd name="connsiteY136" fmla="*/ 82247 h 1157500"/>
              <a:gd name="connsiteX137" fmla="*/ 11147719 w 12192000"/>
              <a:gd name="connsiteY137" fmla="*/ 80560 h 1157500"/>
              <a:gd name="connsiteX138" fmla="*/ 11172617 w 12192000"/>
              <a:gd name="connsiteY138" fmla="*/ 76265 h 1157500"/>
              <a:gd name="connsiteX139" fmla="*/ 11240397 w 12192000"/>
              <a:gd name="connsiteY139" fmla="*/ 81830 h 1157500"/>
              <a:gd name="connsiteX140" fmla="*/ 11270034 w 12192000"/>
              <a:gd name="connsiteY140" fmla="*/ 91947 h 1157500"/>
              <a:gd name="connsiteX141" fmla="*/ 11293091 w 12192000"/>
              <a:gd name="connsiteY141" fmla="*/ 92042 h 1157500"/>
              <a:gd name="connsiteX142" fmla="*/ 11310949 w 12192000"/>
              <a:gd name="connsiteY142" fmla="*/ 97842 h 1157500"/>
              <a:gd name="connsiteX143" fmla="*/ 11345279 w 12192000"/>
              <a:gd name="connsiteY143" fmla="*/ 95451 h 1157500"/>
              <a:gd name="connsiteX144" fmla="*/ 11354597 w 12192000"/>
              <a:gd name="connsiteY144" fmla="*/ 97953 h 1157500"/>
              <a:gd name="connsiteX145" fmla="*/ 11367725 w 12192000"/>
              <a:gd name="connsiteY145" fmla="*/ 97999 h 1157500"/>
              <a:gd name="connsiteX146" fmla="*/ 11399832 w 12192000"/>
              <a:gd name="connsiteY146" fmla="*/ 110616 h 1157500"/>
              <a:gd name="connsiteX147" fmla="*/ 11487595 w 12192000"/>
              <a:gd name="connsiteY147" fmla="*/ 152322 h 1157500"/>
              <a:gd name="connsiteX148" fmla="*/ 11590850 w 12192000"/>
              <a:gd name="connsiteY148" fmla="*/ 238552 h 1157500"/>
              <a:gd name="connsiteX149" fmla="*/ 11736204 w 12192000"/>
              <a:gd name="connsiteY149" fmla="*/ 277509 h 1157500"/>
              <a:gd name="connsiteX150" fmla="*/ 11760331 w 12192000"/>
              <a:gd name="connsiteY150" fmla="*/ 291936 h 1157500"/>
              <a:gd name="connsiteX151" fmla="*/ 11819139 w 12192000"/>
              <a:gd name="connsiteY151" fmla="*/ 304143 h 1157500"/>
              <a:gd name="connsiteX152" fmla="*/ 11821967 w 12192000"/>
              <a:gd name="connsiteY152" fmla="*/ 305790 h 1157500"/>
              <a:gd name="connsiteX153" fmla="*/ 11847125 w 12192000"/>
              <a:gd name="connsiteY153" fmla="*/ 297401 h 1157500"/>
              <a:gd name="connsiteX154" fmla="*/ 11980134 w 12192000"/>
              <a:gd name="connsiteY154" fmla="*/ 321911 h 1157500"/>
              <a:gd name="connsiteX155" fmla="*/ 12174576 w 12192000"/>
              <a:gd name="connsiteY155" fmla="*/ 376108 h 1157500"/>
              <a:gd name="connsiteX156" fmla="*/ 12192000 w 12192000"/>
              <a:gd name="connsiteY156" fmla="*/ 379233 h 1157500"/>
              <a:gd name="connsiteX157" fmla="*/ 12192000 w 12192000"/>
              <a:gd name="connsiteY157" fmla="*/ 1157500 h 1157500"/>
              <a:gd name="connsiteX158" fmla="*/ 0 w 12192000"/>
              <a:gd name="connsiteY158" fmla="*/ 1157500 h 1157500"/>
              <a:gd name="connsiteX159" fmla="*/ 0 w 12192000"/>
              <a:gd name="connsiteY159" fmla="*/ 483545 h 1157500"/>
              <a:gd name="connsiteX160" fmla="*/ 5331 w 12192000"/>
              <a:gd name="connsiteY160" fmla="*/ 482797 h 1157500"/>
              <a:gd name="connsiteX161" fmla="*/ 39902 w 12192000"/>
              <a:gd name="connsiteY161" fmla="*/ 472284 h 1157500"/>
              <a:gd name="connsiteX162" fmla="*/ 117880 w 12192000"/>
              <a:gd name="connsiteY162" fmla="*/ 420956 h 1157500"/>
              <a:gd name="connsiteX163" fmla="*/ 238140 w 12192000"/>
              <a:gd name="connsiteY163" fmla="*/ 379297 h 1157500"/>
              <a:gd name="connsiteX164" fmla="*/ 249589 w 12192000"/>
              <a:gd name="connsiteY164" fmla="*/ 379517 h 1157500"/>
              <a:gd name="connsiteX165" fmla="*/ 296963 w 12192000"/>
              <a:gd name="connsiteY165" fmla="*/ 356102 h 1157500"/>
              <a:gd name="connsiteX166" fmla="*/ 339235 w 12192000"/>
              <a:gd name="connsiteY166" fmla="*/ 324425 h 1157500"/>
              <a:gd name="connsiteX167" fmla="*/ 447152 w 12192000"/>
              <a:gd name="connsiteY167" fmla="*/ 327423 h 1157500"/>
              <a:gd name="connsiteX168" fmla="*/ 475247 w 12192000"/>
              <a:gd name="connsiteY168" fmla="*/ 336714 h 1157500"/>
              <a:gd name="connsiteX169" fmla="*/ 477967 w 12192000"/>
              <a:gd name="connsiteY169" fmla="*/ 337960 h 1157500"/>
              <a:gd name="connsiteX170" fmla="*/ 703732 w 12192000"/>
              <a:gd name="connsiteY170" fmla="*/ 316599 h 1157500"/>
              <a:gd name="connsiteX171" fmla="*/ 853391 w 12192000"/>
              <a:gd name="connsiteY171" fmla="*/ 303591 h 1157500"/>
              <a:gd name="connsiteX172" fmla="*/ 925332 w 12192000"/>
              <a:gd name="connsiteY172" fmla="*/ 298686 h 1157500"/>
              <a:gd name="connsiteX173" fmla="*/ 941286 w 12192000"/>
              <a:gd name="connsiteY173" fmla="*/ 288932 h 1157500"/>
              <a:gd name="connsiteX174" fmla="*/ 950845 w 12192000"/>
              <a:gd name="connsiteY174" fmla="*/ 286595 h 1157500"/>
              <a:gd name="connsiteX175" fmla="*/ 953292 w 12192000"/>
              <a:gd name="connsiteY175" fmla="*/ 280892 h 1157500"/>
              <a:gd name="connsiteX176" fmla="*/ 967499 w 12192000"/>
              <a:gd name="connsiteY176" fmla="*/ 273760 h 1157500"/>
              <a:gd name="connsiteX177" fmla="*/ 1069267 w 12192000"/>
              <a:gd name="connsiteY177" fmla="*/ 262766 h 1157500"/>
              <a:gd name="connsiteX178" fmla="*/ 1138407 w 12192000"/>
              <a:gd name="connsiteY178" fmla="*/ 246567 h 1157500"/>
              <a:gd name="connsiteX179" fmla="*/ 1164931 w 12192000"/>
              <a:gd name="connsiteY179" fmla="*/ 238622 h 1157500"/>
              <a:gd name="connsiteX180" fmla="*/ 1211622 w 12192000"/>
              <a:gd name="connsiteY180" fmla="*/ 220676 h 1157500"/>
              <a:gd name="connsiteX181" fmla="*/ 1274567 w 12192000"/>
              <a:gd name="connsiteY181" fmla="*/ 203380 h 1157500"/>
              <a:gd name="connsiteX182" fmla="*/ 1325029 w 12192000"/>
              <a:gd name="connsiteY182" fmla="*/ 207937 h 1157500"/>
              <a:gd name="connsiteX183" fmla="*/ 1356805 w 12192000"/>
              <a:gd name="connsiteY183" fmla="*/ 203622 h 1157500"/>
              <a:gd name="connsiteX184" fmla="*/ 1468752 w 12192000"/>
              <a:gd name="connsiteY184" fmla="*/ 214604 h 1157500"/>
              <a:gd name="connsiteX185" fmla="*/ 1650750 w 12192000"/>
              <a:gd name="connsiteY185" fmla="*/ 165090 h 1157500"/>
              <a:gd name="connsiteX186" fmla="*/ 1655056 w 12192000"/>
              <a:gd name="connsiteY186" fmla="*/ 172106 h 1157500"/>
              <a:gd name="connsiteX187" fmla="*/ 1683220 w 12192000"/>
              <a:gd name="connsiteY187" fmla="*/ 169652 h 1157500"/>
              <a:gd name="connsiteX188" fmla="*/ 1685599 w 12192000"/>
              <a:gd name="connsiteY188" fmla="*/ 165388 h 1157500"/>
              <a:gd name="connsiteX189" fmla="*/ 1735783 w 12192000"/>
              <a:gd name="connsiteY189" fmla="*/ 177400 h 1157500"/>
              <a:gd name="connsiteX190" fmla="*/ 1797102 w 12192000"/>
              <a:gd name="connsiteY190" fmla="*/ 182289 h 1157500"/>
              <a:gd name="connsiteX191" fmla="*/ 1845638 w 12192000"/>
              <a:gd name="connsiteY191" fmla="*/ 163774 h 1157500"/>
              <a:gd name="connsiteX192" fmla="*/ 1848980 w 12192000"/>
              <a:gd name="connsiteY192" fmla="*/ 167516 h 1157500"/>
              <a:gd name="connsiteX193" fmla="*/ 1880587 w 12192000"/>
              <a:gd name="connsiteY193" fmla="*/ 165506 h 1157500"/>
              <a:gd name="connsiteX194" fmla="*/ 1995803 w 12192000"/>
              <a:gd name="connsiteY194" fmla="*/ 131847 h 1157500"/>
              <a:gd name="connsiteX195" fmla="*/ 2057448 w 12192000"/>
              <a:gd name="connsiteY195" fmla="*/ 128650 h 1157500"/>
              <a:gd name="connsiteX196" fmla="*/ 2119088 w 12192000"/>
              <a:gd name="connsiteY196" fmla="*/ 113508 h 1157500"/>
              <a:gd name="connsiteX197" fmla="*/ 2138831 w 12192000"/>
              <a:gd name="connsiteY197" fmla="*/ 116194 h 1157500"/>
              <a:gd name="connsiteX198" fmla="*/ 2214259 w 12192000"/>
              <a:gd name="connsiteY198" fmla="*/ 110542 h 1157500"/>
              <a:gd name="connsiteX199" fmla="*/ 2264911 w 12192000"/>
              <a:gd name="connsiteY199" fmla="*/ 101639 h 1157500"/>
              <a:gd name="connsiteX200" fmla="*/ 2454058 w 12192000"/>
              <a:gd name="connsiteY200" fmla="*/ 67266 h 1157500"/>
              <a:gd name="connsiteX201" fmla="*/ 2534188 w 12192000"/>
              <a:gd name="connsiteY201" fmla="*/ 63730 h 1157500"/>
              <a:gd name="connsiteX202" fmla="*/ 2616912 w 12192000"/>
              <a:gd name="connsiteY202" fmla="*/ 44757 h 1157500"/>
              <a:gd name="connsiteX203" fmla="*/ 2698592 w 12192000"/>
              <a:gd name="connsiteY203" fmla="*/ 35873 h 1157500"/>
              <a:gd name="connsiteX204" fmla="*/ 2891953 w 12192000"/>
              <a:gd name="connsiteY204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352373 w 12192000"/>
              <a:gd name="connsiteY46" fmla="*/ 202729 h 1157500"/>
              <a:gd name="connsiteX47" fmla="*/ 6353759 w 12192000"/>
              <a:gd name="connsiteY47" fmla="*/ 202703 h 1157500"/>
              <a:gd name="connsiteX48" fmla="*/ 6363346 w 12192000"/>
              <a:gd name="connsiteY48" fmla="*/ 190268 h 1157500"/>
              <a:gd name="connsiteX49" fmla="*/ 6400681 w 12192000"/>
              <a:gd name="connsiteY49" fmla="*/ 197970 h 1157500"/>
              <a:gd name="connsiteX50" fmla="*/ 6402041 w 12192000"/>
              <a:gd name="connsiteY50" fmla="*/ 200641 h 1157500"/>
              <a:gd name="connsiteX51" fmla="*/ 6502019 w 12192000"/>
              <a:gd name="connsiteY51" fmla="*/ 192356 h 1157500"/>
              <a:gd name="connsiteX52" fmla="*/ 6518229 w 12192000"/>
              <a:gd name="connsiteY52" fmla="*/ 191407 h 1157500"/>
              <a:gd name="connsiteX53" fmla="*/ 6595639 w 12192000"/>
              <a:gd name="connsiteY53" fmla="*/ 168164 h 1157500"/>
              <a:gd name="connsiteX54" fmla="*/ 6692265 w 12192000"/>
              <a:gd name="connsiteY54" fmla="*/ 164829 h 1157500"/>
              <a:gd name="connsiteX55" fmla="*/ 6697219 w 12192000"/>
              <a:gd name="connsiteY55" fmla="*/ 165301 h 1157500"/>
              <a:gd name="connsiteX56" fmla="*/ 6713656 w 12192000"/>
              <a:gd name="connsiteY56" fmla="*/ 153600 h 1157500"/>
              <a:gd name="connsiteX57" fmla="*/ 6714383 w 12192000"/>
              <a:gd name="connsiteY57" fmla="*/ 150425 h 1157500"/>
              <a:gd name="connsiteX58" fmla="*/ 6774793 w 12192000"/>
              <a:gd name="connsiteY58" fmla="*/ 159713 h 1157500"/>
              <a:gd name="connsiteX59" fmla="*/ 6782112 w 12192000"/>
              <a:gd name="connsiteY59" fmla="*/ 155255 h 1157500"/>
              <a:gd name="connsiteX60" fmla="*/ 6878958 w 12192000"/>
              <a:gd name="connsiteY60" fmla="*/ 180824 h 1157500"/>
              <a:gd name="connsiteX61" fmla="*/ 6894439 w 12192000"/>
              <a:gd name="connsiteY61" fmla="*/ 177642 h 1157500"/>
              <a:gd name="connsiteX62" fmla="*/ 6963220 w 12192000"/>
              <a:gd name="connsiteY62" fmla="*/ 167304 h 1157500"/>
              <a:gd name="connsiteX63" fmla="*/ 6976706 w 12192000"/>
              <a:gd name="connsiteY63" fmla="*/ 170894 h 1157500"/>
              <a:gd name="connsiteX64" fmla="*/ 6987064 w 12192000"/>
              <a:gd name="connsiteY64" fmla="*/ 160402 h 1157500"/>
              <a:gd name="connsiteX65" fmla="*/ 7058714 w 12192000"/>
              <a:gd name="connsiteY65" fmla="*/ 175992 h 1157500"/>
              <a:gd name="connsiteX66" fmla="*/ 7060499 w 12192000"/>
              <a:gd name="connsiteY66" fmla="*/ 176063 h 1157500"/>
              <a:gd name="connsiteX67" fmla="*/ 7176563 w 12192000"/>
              <a:gd name="connsiteY67" fmla="*/ 173244 h 1157500"/>
              <a:gd name="connsiteX68" fmla="*/ 7205529 w 12192000"/>
              <a:gd name="connsiteY68" fmla="*/ 181011 h 1157500"/>
              <a:gd name="connsiteX69" fmla="*/ 7310118 w 12192000"/>
              <a:gd name="connsiteY69" fmla="*/ 162605 h 1157500"/>
              <a:gd name="connsiteX70" fmla="*/ 7673859 w 12192000"/>
              <a:gd name="connsiteY70" fmla="*/ 150336 h 1157500"/>
              <a:gd name="connsiteX71" fmla="*/ 7692748 w 12192000"/>
              <a:gd name="connsiteY71" fmla="*/ 161537 h 1157500"/>
              <a:gd name="connsiteX72" fmla="*/ 7756672 w 12192000"/>
              <a:gd name="connsiteY72" fmla="*/ 157372 h 1157500"/>
              <a:gd name="connsiteX73" fmla="*/ 7974189 w 12192000"/>
              <a:gd name="connsiteY73" fmla="*/ 154819 h 1157500"/>
              <a:gd name="connsiteX74" fmla="*/ 8101969 w 12192000"/>
              <a:gd name="connsiteY74" fmla="*/ 144495 h 1157500"/>
              <a:gd name="connsiteX75" fmla="*/ 8106826 w 12192000"/>
              <a:gd name="connsiteY75" fmla="*/ 139853 h 1157500"/>
              <a:gd name="connsiteX76" fmla="*/ 8162058 w 12192000"/>
              <a:gd name="connsiteY76" fmla="*/ 96704 h 1157500"/>
              <a:gd name="connsiteX77" fmla="*/ 8184568 w 12192000"/>
              <a:gd name="connsiteY77" fmla="*/ 93990 h 1157500"/>
              <a:gd name="connsiteX78" fmla="*/ 8228227 w 12192000"/>
              <a:gd name="connsiteY78" fmla="*/ 105972 h 1157500"/>
              <a:gd name="connsiteX79" fmla="*/ 8237963 w 12192000"/>
              <a:gd name="connsiteY79" fmla="*/ 106996 h 1157500"/>
              <a:gd name="connsiteX80" fmla="*/ 8248358 w 12192000"/>
              <a:gd name="connsiteY80" fmla="*/ 106062 h 1157500"/>
              <a:gd name="connsiteX81" fmla="*/ 8249309 w 12192000"/>
              <a:gd name="connsiteY81" fmla="*/ 106698 h 1157500"/>
              <a:gd name="connsiteX82" fmla="*/ 8249997 w 12192000"/>
              <a:gd name="connsiteY82" fmla="*/ 105915 h 1157500"/>
              <a:gd name="connsiteX83" fmla="*/ 8272162 w 12192000"/>
              <a:gd name="connsiteY83" fmla="*/ 103924 h 1157500"/>
              <a:gd name="connsiteX84" fmla="*/ 8292349 w 12192000"/>
              <a:gd name="connsiteY84" fmla="*/ 97480 h 1157500"/>
              <a:gd name="connsiteX85" fmla="*/ 8307239 w 12192000"/>
              <a:gd name="connsiteY85" fmla="*/ 94591 h 1157500"/>
              <a:gd name="connsiteX86" fmla="*/ 8339282 w 12192000"/>
              <a:gd name="connsiteY86" fmla="*/ 108942 h 1157500"/>
              <a:gd name="connsiteX87" fmla="*/ 8346156 w 12192000"/>
              <a:gd name="connsiteY87" fmla="*/ 111227 h 1157500"/>
              <a:gd name="connsiteX88" fmla="*/ 8346467 w 12192000"/>
              <a:gd name="connsiteY88" fmla="*/ 111024 h 1157500"/>
              <a:gd name="connsiteX89" fmla="*/ 8354069 w 12192000"/>
              <a:gd name="connsiteY89" fmla="*/ 112942 h 1157500"/>
              <a:gd name="connsiteX90" fmla="*/ 8358687 w 12192000"/>
              <a:gd name="connsiteY90" fmla="*/ 115393 h 1157500"/>
              <a:gd name="connsiteX91" fmla="*/ 8433385 w 12192000"/>
              <a:gd name="connsiteY91" fmla="*/ 99669 h 1157500"/>
              <a:gd name="connsiteX92" fmla="*/ 8533779 w 12192000"/>
              <a:gd name="connsiteY92" fmla="*/ 98374 h 1157500"/>
              <a:gd name="connsiteX93" fmla="*/ 8632833 w 12192000"/>
              <a:gd name="connsiteY93" fmla="*/ 100532 h 1157500"/>
              <a:gd name="connsiteX94" fmla="*/ 8668523 w 12192000"/>
              <a:gd name="connsiteY94" fmla="*/ 102979 h 1157500"/>
              <a:gd name="connsiteX95" fmla="*/ 8732893 w 12192000"/>
              <a:gd name="connsiteY95" fmla="*/ 99991 h 1157500"/>
              <a:gd name="connsiteX96" fmla="*/ 8764071 w 12192000"/>
              <a:gd name="connsiteY96" fmla="*/ 94587 h 1157500"/>
              <a:gd name="connsiteX97" fmla="*/ 8767004 w 12192000"/>
              <a:gd name="connsiteY97" fmla="*/ 91519 h 1157500"/>
              <a:gd name="connsiteX98" fmla="*/ 8772553 w 12192000"/>
              <a:gd name="connsiteY98" fmla="*/ 90314 h 1157500"/>
              <a:gd name="connsiteX99" fmla="*/ 8787201 w 12192000"/>
              <a:gd name="connsiteY99" fmla="*/ 92033 h 1157500"/>
              <a:gd name="connsiteX100" fmla="*/ 8792624 w 12192000"/>
              <a:gd name="connsiteY100" fmla="*/ 93503 h 1157500"/>
              <a:gd name="connsiteX101" fmla="*/ 8800741 w 12192000"/>
              <a:gd name="connsiteY101" fmla="*/ 93897 h 1157500"/>
              <a:gd name="connsiteX102" fmla="*/ 8800966 w 12192000"/>
              <a:gd name="connsiteY102" fmla="*/ 93645 h 1157500"/>
              <a:gd name="connsiteX103" fmla="*/ 8808513 w 12192000"/>
              <a:gd name="connsiteY103" fmla="*/ 94530 h 1157500"/>
              <a:gd name="connsiteX104" fmla="*/ 8845110 w 12192000"/>
              <a:gd name="connsiteY104" fmla="*/ 102179 h 1157500"/>
              <a:gd name="connsiteX105" fmla="*/ 8917529 w 12192000"/>
              <a:gd name="connsiteY105" fmla="*/ 76373 h 1157500"/>
              <a:gd name="connsiteX106" fmla="*/ 9026654 w 12192000"/>
              <a:gd name="connsiteY106" fmla="*/ 93420 h 1157500"/>
              <a:gd name="connsiteX107" fmla="*/ 9088505 w 12192000"/>
              <a:gd name="connsiteY107" fmla="*/ 113002 h 1157500"/>
              <a:gd name="connsiteX108" fmla="*/ 9203241 w 12192000"/>
              <a:gd name="connsiteY108" fmla="*/ 111713 h 1157500"/>
              <a:gd name="connsiteX109" fmla="*/ 9415584 w 12192000"/>
              <a:gd name="connsiteY109" fmla="*/ 157156 h 1157500"/>
              <a:gd name="connsiteX110" fmla="*/ 9505102 w 12192000"/>
              <a:gd name="connsiteY110" fmla="*/ 141042 h 1157500"/>
              <a:gd name="connsiteX111" fmla="*/ 9643040 w 12192000"/>
              <a:gd name="connsiteY111" fmla="*/ 158233 h 1157500"/>
              <a:gd name="connsiteX112" fmla="*/ 9762999 w 12192000"/>
              <a:gd name="connsiteY112" fmla="*/ 162623 h 1157500"/>
              <a:gd name="connsiteX113" fmla="*/ 9776183 w 12192000"/>
              <a:gd name="connsiteY113" fmla="*/ 162191 h 1157500"/>
              <a:gd name="connsiteX114" fmla="*/ 9780532 w 12192000"/>
              <a:gd name="connsiteY114" fmla="*/ 155823 h 1157500"/>
              <a:gd name="connsiteX115" fmla="*/ 9910588 w 12192000"/>
              <a:gd name="connsiteY115" fmla="*/ 154327 h 1157500"/>
              <a:gd name="connsiteX116" fmla="*/ 9924173 w 12192000"/>
              <a:gd name="connsiteY116" fmla="*/ 158591 h 1157500"/>
              <a:gd name="connsiteX117" fmla="*/ 10010969 w 12192000"/>
              <a:gd name="connsiteY117" fmla="*/ 155802 h 1157500"/>
              <a:gd name="connsiteX118" fmla="*/ 10070699 w 12192000"/>
              <a:gd name="connsiteY118" fmla="*/ 157854 h 1157500"/>
              <a:gd name="connsiteX119" fmla="*/ 10155104 w 12192000"/>
              <a:gd name="connsiteY119" fmla="*/ 151613 h 1157500"/>
              <a:gd name="connsiteX120" fmla="*/ 10250982 w 12192000"/>
              <a:gd name="connsiteY120" fmla="*/ 128642 h 1157500"/>
              <a:gd name="connsiteX121" fmla="*/ 10343301 w 12192000"/>
              <a:gd name="connsiteY121" fmla="*/ 90884 h 1157500"/>
              <a:gd name="connsiteX122" fmla="*/ 10366625 w 12192000"/>
              <a:gd name="connsiteY122" fmla="*/ 79428 h 1157500"/>
              <a:gd name="connsiteX123" fmla="*/ 10433505 w 12192000"/>
              <a:gd name="connsiteY123" fmla="*/ 65000 h 1157500"/>
              <a:gd name="connsiteX124" fmla="*/ 10547510 w 12192000"/>
              <a:gd name="connsiteY124" fmla="*/ 47246 h 1157500"/>
              <a:gd name="connsiteX125" fmla="*/ 10588150 w 12192000"/>
              <a:gd name="connsiteY125" fmla="*/ 32287 h 1157500"/>
              <a:gd name="connsiteX126" fmla="*/ 10589457 w 12192000"/>
              <a:gd name="connsiteY126" fmla="*/ 25296 h 1157500"/>
              <a:gd name="connsiteX127" fmla="*/ 10699976 w 12192000"/>
              <a:gd name="connsiteY127" fmla="*/ 43345 h 1157500"/>
              <a:gd name="connsiteX128" fmla="*/ 10812237 w 12192000"/>
              <a:gd name="connsiteY128" fmla="*/ 46327 h 1157500"/>
              <a:gd name="connsiteX129" fmla="*/ 10869837 w 12192000"/>
              <a:gd name="connsiteY129" fmla="*/ 65795 h 1157500"/>
              <a:gd name="connsiteX130" fmla="*/ 10881770 w 12192000"/>
              <a:gd name="connsiteY130" fmla="*/ 73672 h 1157500"/>
              <a:gd name="connsiteX131" fmla="*/ 10896899 w 12192000"/>
              <a:gd name="connsiteY131" fmla="*/ 70731 h 1157500"/>
              <a:gd name="connsiteX132" fmla="*/ 10901748 w 12192000"/>
              <a:gd name="connsiteY132" fmla="*/ 66352 h 1157500"/>
              <a:gd name="connsiteX133" fmla="*/ 10947419 w 12192000"/>
              <a:gd name="connsiteY133" fmla="*/ 83316 h 1157500"/>
              <a:gd name="connsiteX134" fmla="*/ 10953034 w 12192000"/>
              <a:gd name="connsiteY134" fmla="*/ 84438 h 1157500"/>
              <a:gd name="connsiteX135" fmla="*/ 10992070 w 12192000"/>
              <a:gd name="connsiteY135" fmla="*/ 88841 h 1157500"/>
              <a:gd name="connsiteX136" fmla="*/ 11112372 w 12192000"/>
              <a:gd name="connsiteY136" fmla="*/ 82247 h 1157500"/>
              <a:gd name="connsiteX137" fmla="*/ 11147719 w 12192000"/>
              <a:gd name="connsiteY137" fmla="*/ 80560 h 1157500"/>
              <a:gd name="connsiteX138" fmla="*/ 11172617 w 12192000"/>
              <a:gd name="connsiteY138" fmla="*/ 76265 h 1157500"/>
              <a:gd name="connsiteX139" fmla="*/ 11240397 w 12192000"/>
              <a:gd name="connsiteY139" fmla="*/ 81830 h 1157500"/>
              <a:gd name="connsiteX140" fmla="*/ 11270034 w 12192000"/>
              <a:gd name="connsiteY140" fmla="*/ 91947 h 1157500"/>
              <a:gd name="connsiteX141" fmla="*/ 11293091 w 12192000"/>
              <a:gd name="connsiteY141" fmla="*/ 92042 h 1157500"/>
              <a:gd name="connsiteX142" fmla="*/ 11310949 w 12192000"/>
              <a:gd name="connsiteY142" fmla="*/ 97842 h 1157500"/>
              <a:gd name="connsiteX143" fmla="*/ 11345279 w 12192000"/>
              <a:gd name="connsiteY143" fmla="*/ 95451 h 1157500"/>
              <a:gd name="connsiteX144" fmla="*/ 11354597 w 12192000"/>
              <a:gd name="connsiteY144" fmla="*/ 97953 h 1157500"/>
              <a:gd name="connsiteX145" fmla="*/ 11367725 w 12192000"/>
              <a:gd name="connsiteY145" fmla="*/ 97999 h 1157500"/>
              <a:gd name="connsiteX146" fmla="*/ 11399832 w 12192000"/>
              <a:gd name="connsiteY146" fmla="*/ 110616 h 1157500"/>
              <a:gd name="connsiteX147" fmla="*/ 11487595 w 12192000"/>
              <a:gd name="connsiteY147" fmla="*/ 152322 h 1157500"/>
              <a:gd name="connsiteX148" fmla="*/ 11736204 w 12192000"/>
              <a:gd name="connsiteY148" fmla="*/ 277509 h 1157500"/>
              <a:gd name="connsiteX149" fmla="*/ 11760331 w 12192000"/>
              <a:gd name="connsiteY149" fmla="*/ 291936 h 1157500"/>
              <a:gd name="connsiteX150" fmla="*/ 11819139 w 12192000"/>
              <a:gd name="connsiteY150" fmla="*/ 304143 h 1157500"/>
              <a:gd name="connsiteX151" fmla="*/ 11821967 w 12192000"/>
              <a:gd name="connsiteY151" fmla="*/ 305790 h 1157500"/>
              <a:gd name="connsiteX152" fmla="*/ 11847125 w 12192000"/>
              <a:gd name="connsiteY152" fmla="*/ 297401 h 1157500"/>
              <a:gd name="connsiteX153" fmla="*/ 11980134 w 12192000"/>
              <a:gd name="connsiteY153" fmla="*/ 321911 h 1157500"/>
              <a:gd name="connsiteX154" fmla="*/ 12174576 w 12192000"/>
              <a:gd name="connsiteY154" fmla="*/ 376108 h 1157500"/>
              <a:gd name="connsiteX155" fmla="*/ 12192000 w 12192000"/>
              <a:gd name="connsiteY155" fmla="*/ 379233 h 1157500"/>
              <a:gd name="connsiteX156" fmla="*/ 12192000 w 12192000"/>
              <a:gd name="connsiteY156" fmla="*/ 1157500 h 1157500"/>
              <a:gd name="connsiteX157" fmla="*/ 0 w 12192000"/>
              <a:gd name="connsiteY157" fmla="*/ 1157500 h 1157500"/>
              <a:gd name="connsiteX158" fmla="*/ 0 w 12192000"/>
              <a:gd name="connsiteY158" fmla="*/ 483545 h 1157500"/>
              <a:gd name="connsiteX159" fmla="*/ 5331 w 12192000"/>
              <a:gd name="connsiteY159" fmla="*/ 482797 h 1157500"/>
              <a:gd name="connsiteX160" fmla="*/ 39902 w 12192000"/>
              <a:gd name="connsiteY160" fmla="*/ 472284 h 1157500"/>
              <a:gd name="connsiteX161" fmla="*/ 117880 w 12192000"/>
              <a:gd name="connsiteY161" fmla="*/ 420956 h 1157500"/>
              <a:gd name="connsiteX162" fmla="*/ 238140 w 12192000"/>
              <a:gd name="connsiteY162" fmla="*/ 379297 h 1157500"/>
              <a:gd name="connsiteX163" fmla="*/ 249589 w 12192000"/>
              <a:gd name="connsiteY163" fmla="*/ 379517 h 1157500"/>
              <a:gd name="connsiteX164" fmla="*/ 296963 w 12192000"/>
              <a:gd name="connsiteY164" fmla="*/ 356102 h 1157500"/>
              <a:gd name="connsiteX165" fmla="*/ 339235 w 12192000"/>
              <a:gd name="connsiteY165" fmla="*/ 324425 h 1157500"/>
              <a:gd name="connsiteX166" fmla="*/ 447152 w 12192000"/>
              <a:gd name="connsiteY166" fmla="*/ 327423 h 1157500"/>
              <a:gd name="connsiteX167" fmla="*/ 475247 w 12192000"/>
              <a:gd name="connsiteY167" fmla="*/ 336714 h 1157500"/>
              <a:gd name="connsiteX168" fmla="*/ 477967 w 12192000"/>
              <a:gd name="connsiteY168" fmla="*/ 337960 h 1157500"/>
              <a:gd name="connsiteX169" fmla="*/ 703732 w 12192000"/>
              <a:gd name="connsiteY169" fmla="*/ 316599 h 1157500"/>
              <a:gd name="connsiteX170" fmla="*/ 853391 w 12192000"/>
              <a:gd name="connsiteY170" fmla="*/ 303591 h 1157500"/>
              <a:gd name="connsiteX171" fmla="*/ 925332 w 12192000"/>
              <a:gd name="connsiteY171" fmla="*/ 298686 h 1157500"/>
              <a:gd name="connsiteX172" fmla="*/ 941286 w 12192000"/>
              <a:gd name="connsiteY172" fmla="*/ 288932 h 1157500"/>
              <a:gd name="connsiteX173" fmla="*/ 950845 w 12192000"/>
              <a:gd name="connsiteY173" fmla="*/ 286595 h 1157500"/>
              <a:gd name="connsiteX174" fmla="*/ 953292 w 12192000"/>
              <a:gd name="connsiteY174" fmla="*/ 280892 h 1157500"/>
              <a:gd name="connsiteX175" fmla="*/ 967499 w 12192000"/>
              <a:gd name="connsiteY175" fmla="*/ 273760 h 1157500"/>
              <a:gd name="connsiteX176" fmla="*/ 1069267 w 12192000"/>
              <a:gd name="connsiteY176" fmla="*/ 262766 h 1157500"/>
              <a:gd name="connsiteX177" fmla="*/ 1138407 w 12192000"/>
              <a:gd name="connsiteY177" fmla="*/ 246567 h 1157500"/>
              <a:gd name="connsiteX178" fmla="*/ 1164931 w 12192000"/>
              <a:gd name="connsiteY178" fmla="*/ 238622 h 1157500"/>
              <a:gd name="connsiteX179" fmla="*/ 1211622 w 12192000"/>
              <a:gd name="connsiteY179" fmla="*/ 220676 h 1157500"/>
              <a:gd name="connsiteX180" fmla="*/ 1274567 w 12192000"/>
              <a:gd name="connsiteY180" fmla="*/ 203380 h 1157500"/>
              <a:gd name="connsiteX181" fmla="*/ 1325029 w 12192000"/>
              <a:gd name="connsiteY181" fmla="*/ 207937 h 1157500"/>
              <a:gd name="connsiteX182" fmla="*/ 1356805 w 12192000"/>
              <a:gd name="connsiteY182" fmla="*/ 203622 h 1157500"/>
              <a:gd name="connsiteX183" fmla="*/ 1468752 w 12192000"/>
              <a:gd name="connsiteY183" fmla="*/ 214604 h 1157500"/>
              <a:gd name="connsiteX184" fmla="*/ 1650750 w 12192000"/>
              <a:gd name="connsiteY184" fmla="*/ 165090 h 1157500"/>
              <a:gd name="connsiteX185" fmla="*/ 1655056 w 12192000"/>
              <a:gd name="connsiteY185" fmla="*/ 172106 h 1157500"/>
              <a:gd name="connsiteX186" fmla="*/ 1683220 w 12192000"/>
              <a:gd name="connsiteY186" fmla="*/ 169652 h 1157500"/>
              <a:gd name="connsiteX187" fmla="*/ 1685599 w 12192000"/>
              <a:gd name="connsiteY187" fmla="*/ 165388 h 1157500"/>
              <a:gd name="connsiteX188" fmla="*/ 1735783 w 12192000"/>
              <a:gd name="connsiteY188" fmla="*/ 177400 h 1157500"/>
              <a:gd name="connsiteX189" fmla="*/ 1797102 w 12192000"/>
              <a:gd name="connsiteY189" fmla="*/ 182289 h 1157500"/>
              <a:gd name="connsiteX190" fmla="*/ 1845638 w 12192000"/>
              <a:gd name="connsiteY190" fmla="*/ 163774 h 1157500"/>
              <a:gd name="connsiteX191" fmla="*/ 1848980 w 12192000"/>
              <a:gd name="connsiteY191" fmla="*/ 167516 h 1157500"/>
              <a:gd name="connsiteX192" fmla="*/ 1880587 w 12192000"/>
              <a:gd name="connsiteY192" fmla="*/ 165506 h 1157500"/>
              <a:gd name="connsiteX193" fmla="*/ 1995803 w 12192000"/>
              <a:gd name="connsiteY193" fmla="*/ 131847 h 1157500"/>
              <a:gd name="connsiteX194" fmla="*/ 2057448 w 12192000"/>
              <a:gd name="connsiteY194" fmla="*/ 128650 h 1157500"/>
              <a:gd name="connsiteX195" fmla="*/ 2119088 w 12192000"/>
              <a:gd name="connsiteY195" fmla="*/ 113508 h 1157500"/>
              <a:gd name="connsiteX196" fmla="*/ 2138831 w 12192000"/>
              <a:gd name="connsiteY196" fmla="*/ 116194 h 1157500"/>
              <a:gd name="connsiteX197" fmla="*/ 2214259 w 12192000"/>
              <a:gd name="connsiteY197" fmla="*/ 110542 h 1157500"/>
              <a:gd name="connsiteX198" fmla="*/ 2264911 w 12192000"/>
              <a:gd name="connsiteY198" fmla="*/ 101639 h 1157500"/>
              <a:gd name="connsiteX199" fmla="*/ 2454058 w 12192000"/>
              <a:gd name="connsiteY199" fmla="*/ 67266 h 1157500"/>
              <a:gd name="connsiteX200" fmla="*/ 2534188 w 12192000"/>
              <a:gd name="connsiteY200" fmla="*/ 63730 h 1157500"/>
              <a:gd name="connsiteX201" fmla="*/ 2616912 w 12192000"/>
              <a:gd name="connsiteY201" fmla="*/ 44757 h 1157500"/>
              <a:gd name="connsiteX202" fmla="*/ 2698592 w 12192000"/>
              <a:gd name="connsiteY202" fmla="*/ 35873 h 1157500"/>
              <a:gd name="connsiteX203" fmla="*/ 2891953 w 12192000"/>
              <a:gd name="connsiteY203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352373 w 12192000"/>
              <a:gd name="connsiteY46" fmla="*/ 202729 h 1157500"/>
              <a:gd name="connsiteX47" fmla="*/ 6353759 w 12192000"/>
              <a:gd name="connsiteY47" fmla="*/ 202703 h 1157500"/>
              <a:gd name="connsiteX48" fmla="*/ 6363346 w 12192000"/>
              <a:gd name="connsiteY48" fmla="*/ 190268 h 1157500"/>
              <a:gd name="connsiteX49" fmla="*/ 6400681 w 12192000"/>
              <a:gd name="connsiteY49" fmla="*/ 197970 h 1157500"/>
              <a:gd name="connsiteX50" fmla="*/ 6402041 w 12192000"/>
              <a:gd name="connsiteY50" fmla="*/ 200641 h 1157500"/>
              <a:gd name="connsiteX51" fmla="*/ 6502019 w 12192000"/>
              <a:gd name="connsiteY51" fmla="*/ 192356 h 1157500"/>
              <a:gd name="connsiteX52" fmla="*/ 6518229 w 12192000"/>
              <a:gd name="connsiteY52" fmla="*/ 191407 h 1157500"/>
              <a:gd name="connsiteX53" fmla="*/ 6595639 w 12192000"/>
              <a:gd name="connsiteY53" fmla="*/ 168164 h 1157500"/>
              <a:gd name="connsiteX54" fmla="*/ 6692265 w 12192000"/>
              <a:gd name="connsiteY54" fmla="*/ 164829 h 1157500"/>
              <a:gd name="connsiteX55" fmla="*/ 6697219 w 12192000"/>
              <a:gd name="connsiteY55" fmla="*/ 165301 h 1157500"/>
              <a:gd name="connsiteX56" fmla="*/ 6713656 w 12192000"/>
              <a:gd name="connsiteY56" fmla="*/ 153600 h 1157500"/>
              <a:gd name="connsiteX57" fmla="*/ 6714383 w 12192000"/>
              <a:gd name="connsiteY57" fmla="*/ 150425 h 1157500"/>
              <a:gd name="connsiteX58" fmla="*/ 6774793 w 12192000"/>
              <a:gd name="connsiteY58" fmla="*/ 159713 h 1157500"/>
              <a:gd name="connsiteX59" fmla="*/ 6782112 w 12192000"/>
              <a:gd name="connsiteY59" fmla="*/ 155255 h 1157500"/>
              <a:gd name="connsiteX60" fmla="*/ 6878958 w 12192000"/>
              <a:gd name="connsiteY60" fmla="*/ 180824 h 1157500"/>
              <a:gd name="connsiteX61" fmla="*/ 6894439 w 12192000"/>
              <a:gd name="connsiteY61" fmla="*/ 177642 h 1157500"/>
              <a:gd name="connsiteX62" fmla="*/ 6963220 w 12192000"/>
              <a:gd name="connsiteY62" fmla="*/ 167304 h 1157500"/>
              <a:gd name="connsiteX63" fmla="*/ 6976706 w 12192000"/>
              <a:gd name="connsiteY63" fmla="*/ 170894 h 1157500"/>
              <a:gd name="connsiteX64" fmla="*/ 6987064 w 12192000"/>
              <a:gd name="connsiteY64" fmla="*/ 160402 h 1157500"/>
              <a:gd name="connsiteX65" fmla="*/ 7058714 w 12192000"/>
              <a:gd name="connsiteY65" fmla="*/ 175992 h 1157500"/>
              <a:gd name="connsiteX66" fmla="*/ 7060499 w 12192000"/>
              <a:gd name="connsiteY66" fmla="*/ 176063 h 1157500"/>
              <a:gd name="connsiteX67" fmla="*/ 7176563 w 12192000"/>
              <a:gd name="connsiteY67" fmla="*/ 173244 h 1157500"/>
              <a:gd name="connsiteX68" fmla="*/ 7205529 w 12192000"/>
              <a:gd name="connsiteY68" fmla="*/ 181011 h 1157500"/>
              <a:gd name="connsiteX69" fmla="*/ 7310118 w 12192000"/>
              <a:gd name="connsiteY69" fmla="*/ 162605 h 1157500"/>
              <a:gd name="connsiteX70" fmla="*/ 7673859 w 12192000"/>
              <a:gd name="connsiteY70" fmla="*/ 150336 h 1157500"/>
              <a:gd name="connsiteX71" fmla="*/ 7692748 w 12192000"/>
              <a:gd name="connsiteY71" fmla="*/ 161537 h 1157500"/>
              <a:gd name="connsiteX72" fmla="*/ 7756672 w 12192000"/>
              <a:gd name="connsiteY72" fmla="*/ 157372 h 1157500"/>
              <a:gd name="connsiteX73" fmla="*/ 7974189 w 12192000"/>
              <a:gd name="connsiteY73" fmla="*/ 154819 h 1157500"/>
              <a:gd name="connsiteX74" fmla="*/ 8101969 w 12192000"/>
              <a:gd name="connsiteY74" fmla="*/ 144495 h 1157500"/>
              <a:gd name="connsiteX75" fmla="*/ 8106826 w 12192000"/>
              <a:gd name="connsiteY75" fmla="*/ 139853 h 1157500"/>
              <a:gd name="connsiteX76" fmla="*/ 8162058 w 12192000"/>
              <a:gd name="connsiteY76" fmla="*/ 96704 h 1157500"/>
              <a:gd name="connsiteX77" fmla="*/ 8184568 w 12192000"/>
              <a:gd name="connsiteY77" fmla="*/ 93990 h 1157500"/>
              <a:gd name="connsiteX78" fmla="*/ 8228227 w 12192000"/>
              <a:gd name="connsiteY78" fmla="*/ 105972 h 1157500"/>
              <a:gd name="connsiteX79" fmla="*/ 8237963 w 12192000"/>
              <a:gd name="connsiteY79" fmla="*/ 106996 h 1157500"/>
              <a:gd name="connsiteX80" fmla="*/ 8248358 w 12192000"/>
              <a:gd name="connsiteY80" fmla="*/ 106062 h 1157500"/>
              <a:gd name="connsiteX81" fmla="*/ 8249309 w 12192000"/>
              <a:gd name="connsiteY81" fmla="*/ 106698 h 1157500"/>
              <a:gd name="connsiteX82" fmla="*/ 8249997 w 12192000"/>
              <a:gd name="connsiteY82" fmla="*/ 105915 h 1157500"/>
              <a:gd name="connsiteX83" fmla="*/ 8272162 w 12192000"/>
              <a:gd name="connsiteY83" fmla="*/ 103924 h 1157500"/>
              <a:gd name="connsiteX84" fmla="*/ 8292349 w 12192000"/>
              <a:gd name="connsiteY84" fmla="*/ 97480 h 1157500"/>
              <a:gd name="connsiteX85" fmla="*/ 8307239 w 12192000"/>
              <a:gd name="connsiteY85" fmla="*/ 94591 h 1157500"/>
              <a:gd name="connsiteX86" fmla="*/ 8339282 w 12192000"/>
              <a:gd name="connsiteY86" fmla="*/ 108942 h 1157500"/>
              <a:gd name="connsiteX87" fmla="*/ 8346156 w 12192000"/>
              <a:gd name="connsiteY87" fmla="*/ 111227 h 1157500"/>
              <a:gd name="connsiteX88" fmla="*/ 8346467 w 12192000"/>
              <a:gd name="connsiteY88" fmla="*/ 111024 h 1157500"/>
              <a:gd name="connsiteX89" fmla="*/ 8354069 w 12192000"/>
              <a:gd name="connsiteY89" fmla="*/ 112942 h 1157500"/>
              <a:gd name="connsiteX90" fmla="*/ 8358687 w 12192000"/>
              <a:gd name="connsiteY90" fmla="*/ 115393 h 1157500"/>
              <a:gd name="connsiteX91" fmla="*/ 8433385 w 12192000"/>
              <a:gd name="connsiteY91" fmla="*/ 99669 h 1157500"/>
              <a:gd name="connsiteX92" fmla="*/ 8533779 w 12192000"/>
              <a:gd name="connsiteY92" fmla="*/ 98374 h 1157500"/>
              <a:gd name="connsiteX93" fmla="*/ 8632833 w 12192000"/>
              <a:gd name="connsiteY93" fmla="*/ 100532 h 1157500"/>
              <a:gd name="connsiteX94" fmla="*/ 8668523 w 12192000"/>
              <a:gd name="connsiteY94" fmla="*/ 102979 h 1157500"/>
              <a:gd name="connsiteX95" fmla="*/ 8732893 w 12192000"/>
              <a:gd name="connsiteY95" fmla="*/ 99991 h 1157500"/>
              <a:gd name="connsiteX96" fmla="*/ 8764071 w 12192000"/>
              <a:gd name="connsiteY96" fmla="*/ 94587 h 1157500"/>
              <a:gd name="connsiteX97" fmla="*/ 8767004 w 12192000"/>
              <a:gd name="connsiteY97" fmla="*/ 91519 h 1157500"/>
              <a:gd name="connsiteX98" fmla="*/ 8772553 w 12192000"/>
              <a:gd name="connsiteY98" fmla="*/ 90314 h 1157500"/>
              <a:gd name="connsiteX99" fmla="*/ 8787201 w 12192000"/>
              <a:gd name="connsiteY99" fmla="*/ 92033 h 1157500"/>
              <a:gd name="connsiteX100" fmla="*/ 8792624 w 12192000"/>
              <a:gd name="connsiteY100" fmla="*/ 93503 h 1157500"/>
              <a:gd name="connsiteX101" fmla="*/ 8800741 w 12192000"/>
              <a:gd name="connsiteY101" fmla="*/ 93897 h 1157500"/>
              <a:gd name="connsiteX102" fmla="*/ 8800966 w 12192000"/>
              <a:gd name="connsiteY102" fmla="*/ 93645 h 1157500"/>
              <a:gd name="connsiteX103" fmla="*/ 8808513 w 12192000"/>
              <a:gd name="connsiteY103" fmla="*/ 94530 h 1157500"/>
              <a:gd name="connsiteX104" fmla="*/ 8845110 w 12192000"/>
              <a:gd name="connsiteY104" fmla="*/ 102179 h 1157500"/>
              <a:gd name="connsiteX105" fmla="*/ 8917529 w 12192000"/>
              <a:gd name="connsiteY105" fmla="*/ 76373 h 1157500"/>
              <a:gd name="connsiteX106" fmla="*/ 9026654 w 12192000"/>
              <a:gd name="connsiteY106" fmla="*/ 93420 h 1157500"/>
              <a:gd name="connsiteX107" fmla="*/ 9088505 w 12192000"/>
              <a:gd name="connsiteY107" fmla="*/ 113002 h 1157500"/>
              <a:gd name="connsiteX108" fmla="*/ 9203241 w 12192000"/>
              <a:gd name="connsiteY108" fmla="*/ 111713 h 1157500"/>
              <a:gd name="connsiteX109" fmla="*/ 9415584 w 12192000"/>
              <a:gd name="connsiteY109" fmla="*/ 157156 h 1157500"/>
              <a:gd name="connsiteX110" fmla="*/ 9505102 w 12192000"/>
              <a:gd name="connsiteY110" fmla="*/ 141042 h 1157500"/>
              <a:gd name="connsiteX111" fmla="*/ 9643040 w 12192000"/>
              <a:gd name="connsiteY111" fmla="*/ 158233 h 1157500"/>
              <a:gd name="connsiteX112" fmla="*/ 9762999 w 12192000"/>
              <a:gd name="connsiteY112" fmla="*/ 162623 h 1157500"/>
              <a:gd name="connsiteX113" fmla="*/ 9776183 w 12192000"/>
              <a:gd name="connsiteY113" fmla="*/ 162191 h 1157500"/>
              <a:gd name="connsiteX114" fmla="*/ 9780532 w 12192000"/>
              <a:gd name="connsiteY114" fmla="*/ 155823 h 1157500"/>
              <a:gd name="connsiteX115" fmla="*/ 9910588 w 12192000"/>
              <a:gd name="connsiteY115" fmla="*/ 154327 h 1157500"/>
              <a:gd name="connsiteX116" fmla="*/ 9924173 w 12192000"/>
              <a:gd name="connsiteY116" fmla="*/ 158591 h 1157500"/>
              <a:gd name="connsiteX117" fmla="*/ 10010969 w 12192000"/>
              <a:gd name="connsiteY117" fmla="*/ 155802 h 1157500"/>
              <a:gd name="connsiteX118" fmla="*/ 10070699 w 12192000"/>
              <a:gd name="connsiteY118" fmla="*/ 157854 h 1157500"/>
              <a:gd name="connsiteX119" fmla="*/ 10155104 w 12192000"/>
              <a:gd name="connsiteY119" fmla="*/ 151613 h 1157500"/>
              <a:gd name="connsiteX120" fmla="*/ 10250982 w 12192000"/>
              <a:gd name="connsiteY120" fmla="*/ 128642 h 1157500"/>
              <a:gd name="connsiteX121" fmla="*/ 10343301 w 12192000"/>
              <a:gd name="connsiteY121" fmla="*/ 90884 h 1157500"/>
              <a:gd name="connsiteX122" fmla="*/ 10366625 w 12192000"/>
              <a:gd name="connsiteY122" fmla="*/ 79428 h 1157500"/>
              <a:gd name="connsiteX123" fmla="*/ 10433505 w 12192000"/>
              <a:gd name="connsiteY123" fmla="*/ 65000 h 1157500"/>
              <a:gd name="connsiteX124" fmla="*/ 10547510 w 12192000"/>
              <a:gd name="connsiteY124" fmla="*/ 47246 h 1157500"/>
              <a:gd name="connsiteX125" fmla="*/ 10588150 w 12192000"/>
              <a:gd name="connsiteY125" fmla="*/ 32287 h 1157500"/>
              <a:gd name="connsiteX126" fmla="*/ 10589457 w 12192000"/>
              <a:gd name="connsiteY126" fmla="*/ 25296 h 1157500"/>
              <a:gd name="connsiteX127" fmla="*/ 10699976 w 12192000"/>
              <a:gd name="connsiteY127" fmla="*/ 43345 h 1157500"/>
              <a:gd name="connsiteX128" fmla="*/ 10812237 w 12192000"/>
              <a:gd name="connsiteY128" fmla="*/ 46327 h 1157500"/>
              <a:gd name="connsiteX129" fmla="*/ 10869837 w 12192000"/>
              <a:gd name="connsiteY129" fmla="*/ 65795 h 1157500"/>
              <a:gd name="connsiteX130" fmla="*/ 10881770 w 12192000"/>
              <a:gd name="connsiteY130" fmla="*/ 73672 h 1157500"/>
              <a:gd name="connsiteX131" fmla="*/ 10896899 w 12192000"/>
              <a:gd name="connsiteY131" fmla="*/ 70731 h 1157500"/>
              <a:gd name="connsiteX132" fmla="*/ 10901748 w 12192000"/>
              <a:gd name="connsiteY132" fmla="*/ 66352 h 1157500"/>
              <a:gd name="connsiteX133" fmla="*/ 10947419 w 12192000"/>
              <a:gd name="connsiteY133" fmla="*/ 83316 h 1157500"/>
              <a:gd name="connsiteX134" fmla="*/ 10953034 w 12192000"/>
              <a:gd name="connsiteY134" fmla="*/ 84438 h 1157500"/>
              <a:gd name="connsiteX135" fmla="*/ 10992070 w 12192000"/>
              <a:gd name="connsiteY135" fmla="*/ 88841 h 1157500"/>
              <a:gd name="connsiteX136" fmla="*/ 11112372 w 12192000"/>
              <a:gd name="connsiteY136" fmla="*/ 82247 h 1157500"/>
              <a:gd name="connsiteX137" fmla="*/ 11147719 w 12192000"/>
              <a:gd name="connsiteY137" fmla="*/ 80560 h 1157500"/>
              <a:gd name="connsiteX138" fmla="*/ 11172617 w 12192000"/>
              <a:gd name="connsiteY138" fmla="*/ 76265 h 1157500"/>
              <a:gd name="connsiteX139" fmla="*/ 11240397 w 12192000"/>
              <a:gd name="connsiteY139" fmla="*/ 81830 h 1157500"/>
              <a:gd name="connsiteX140" fmla="*/ 11270034 w 12192000"/>
              <a:gd name="connsiteY140" fmla="*/ 91947 h 1157500"/>
              <a:gd name="connsiteX141" fmla="*/ 11293091 w 12192000"/>
              <a:gd name="connsiteY141" fmla="*/ 92042 h 1157500"/>
              <a:gd name="connsiteX142" fmla="*/ 11310949 w 12192000"/>
              <a:gd name="connsiteY142" fmla="*/ 97842 h 1157500"/>
              <a:gd name="connsiteX143" fmla="*/ 11345279 w 12192000"/>
              <a:gd name="connsiteY143" fmla="*/ 95451 h 1157500"/>
              <a:gd name="connsiteX144" fmla="*/ 11354597 w 12192000"/>
              <a:gd name="connsiteY144" fmla="*/ 97953 h 1157500"/>
              <a:gd name="connsiteX145" fmla="*/ 11367725 w 12192000"/>
              <a:gd name="connsiteY145" fmla="*/ 97999 h 1157500"/>
              <a:gd name="connsiteX146" fmla="*/ 11399832 w 12192000"/>
              <a:gd name="connsiteY146" fmla="*/ 110616 h 1157500"/>
              <a:gd name="connsiteX147" fmla="*/ 11487595 w 12192000"/>
              <a:gd name="connsiteY147" fmla="*/ 152322 h 1157500"/>
              <a:gd name="connsiteX148" fmla="*/ 11736204 w 12192000"/>
              <a:gd name="connsiteY148" fmla="*/ 277509 h 1157500"/>
              <a:gd name="connsiteX149" fmla="*/ 11705740 w 12192000"/>
              <a:gd name="connsiteY149" fmla="*/ 250993 h 1157500"/>
              <a:gd name="connsiteX150" fmla="*/ 11819139 w 12192000"/>
              <a:gd name="connsiteY150" fmla="*/ 304143 h 1157500"/>
              <a:gd name="connsiteX151" fmla="*/ 11821967 w 12192000"/>
              <a:gd name="connsiteY151" fmla="*/ 305790 h 1157500"/>
              <a:gd name="connsiteX152" fmla="*/ 11847125 w 12192000"/>
              <a:gd name="connsiteY152" fmla="*/ 297401 h 1157500"/>
              <a:gd name="connsiteX153" fmla="*/ 11980134 w 12192000"/>
              <a:gd name="connsiteY153" fmla="*/ 321911 h 1157500"/>
              <a:gd name="connsiteX154" fmla="*/ 12174576 w 12192000"/>
              <a:gd name="connsiteY154" fmla="*/ 376108 h 1157500"/>
              <a:gd name="connsiteX155" fmla="*/ 12192000 w 12192000"/>
              <a:gd name="connsiteY155" fmla="*/ 379233 h 1157500"/>
              <a:gd name="connsiteX156" fmla="*/ 12192000 w 12192000"/>
              <a:gd name="connsiteY156" fmla="*/ 1157500 h 1157500"/>
              <a:gd name="connsiteX157" fmla="*/ 0 w 12192000"/>
              <a:gd name="connsiteY157" fmla="*/ 1157500 h 1157500"/>
              <a:gd name="connsiteX158" fmla="*/ 0 w 12192000"/>
              <a:gd name="connsiteY158" fmla="*/ 483545 h 1157500"/>
              <a:gd name="connsiteX159" fmla="*/ 5331 w 12192000"/>
              <a:gd name="connsiteY159" fmla="*/ 482797 h 1157500"/>
              <a:gd name="connsiteX160" fmla="*/ 39902 w 12192000"/>
              <a:gd name="connsiteY160" fmla="*/ 472284 h 1157500"/>
              <a:gd name="connsiteX161" fmla="*/ 117880 w 12192000"/>
              <a:gd name="connsiteY161" fmla="*/ 420956 h 1157500"/>
              <a:gd name="connsiteX162" fmla="*/ 238140 w 12192000"/>
              <a:gd name="connsiteY162" fmla="*/ 379297 h 1157500"/>
              <a:gd name="connsiteX163" fmla="*/ 249589 w 12192000"/>
              <a:gd name="connsiteY163" fmla="*/ 379517 h 1157500"/>
              <a:gd name="connsiteX164" fmla="*/ 296963 w 12192000"/>
              <a:gd name="connsiteY164" fmla="*/ 356102 h 1157500"/>
              <a:gd name="connsiteX165" fmla="*/ 339235 w 12192000"/>
              <a:gd name="connsiteY165" fmla="*/ 324425 h 1157500"/>
              <a:gd name="connsiteX166" fmla="*/ 447152 w 12192000"/>
              <a:gd name="connsiteY166" fmla="*/ 327423 h 1157500"/>
              <a:gd name="connsiteX167" fmla="*/ 475247 w 12192000"/>
              <a:gd name="connsiteY167" fmla="*/ 336714 h 1157500"/>
              <a:gd name="connsiteX168" fmla="*/ 477967 w 12192000"/>
              <a:gd name="connsiteY168" fmla="*/ 337960 h 1157500"/>
              <a:gd name="connsiteX169" fmla="*/ 703732 w 12192000"/>
              <a:gd name="connsiteY169" fmla="*/ 316599 h 1157500"/>
              <a:gd name="connsiteX170" fmla="*/ 853391 w 12192000"/>
              <a:gd name="connsiteY170" fmla="*/ 303591 h 1157500"/>
              <a:gd name="connsiteX171" fmla="*/ 925332 w 12192000"/>
              <a:gd name="connsiteY171" fmla="*/ 298686 h 1157500"/>
              <a:gd name="connsiteX172" fmla="*/ 941286 w 12192000"/>
              <a:gd name="connsiteY172" fmla="*/ 288932 h 1157500"/>
              <a:gd name="connsiteX173" fmla="*/ 950845 w 12192000"/>
              <a:gd name="connsiteY173" fmla="*/ 286595 h 1157500"/>
              <a:gd name="connsiteX174" fmla="*/ 953292 w 12192000"/>
              <a:gd name="connsiteY174" fmla="*/ 280892 h 1157500"/>
              <a:gd name="connsiteX175" fmla="*/ 967499 w 12192000"/>
              <a:gd name="connsiteY175" fmla="*/ 273760 h 1157500"/>
              <a:gd name="connsiteX176" fmla="*/ 1069267 w 12192000"/>
              <a:gd name="connsiteY176" fmla="*/ 262766 h 1157500"/>
              <a:gd name="connsiteX177" fmla="*/ 1138407 w 12192000"/>
              <a:gd name="connsiteY177" fmla="*/ 246567 h 1157500"/>
              <a:gd name="connsiteX178" fmla="*/ 1164931 w 12192000"/>
              <a:gd name="connsiteY178" fmla="*/ 238622 h 1157500"/>
              <a:gd name="connsiteX179" fmla="*/ 1211622 w 12192000"/>
              <a:gd name="connsiteY179" fmla="*/ 220676 h 1157500"/>
              <a:gd name="connsiteX180" fmla="*/ 1274567 w 12192000"/>
              <a:gd name="connsiteY180" fmla="*/ 203380 h 1157500"/>
              <a:gd name="connsiteX181" fmla="*/ 1325029 w 12192000"/>
              <a:gd name="connsiteY181" fmla="*/ 207937 h 1157500"/>
              <a:gd name="connsiteX182" fmla="*/ 1356805 w 12192000"/>
              <a:gd name="connsiteY182" fmla="*/ 203622 h 1157500"/>
              <a:gd name="connsiteX183" fmla="*/ 1468752 w 12192000"/>
              <a:gd name="connsiteY183" fmla="*/ 214604 h 1157500"/>
              <a:gd name="connsiteX184" fmla="*/ 1650750 w 12192000"/>
              <a:gd name="connsiteY184" fmla="*/ 165090 h 1157500"/>
              <a:gd name="connsiteX185" fmla="*/ 1655056 w 12192000"/>
              <a:gd name="connsiteY185" fmla="*/ 172106 h 1157500"/>
              <a:gd name="connsiteX186" fmla="*/ 1683220 w 12192000"/>
              <a:gd name="connsiteY186" fmla="*/ 169652 h 1157500"/>
              <a:gd name="connsiteX187" fmla="*/ 1685599 w 12192000"/>
              <a:gd name="connsiteY187" fmla="*/ 165388 h 1157500"/>
              <a:gd name="connsiteX188" fmla="*/ 1735783 w 12192000"/>
              <a:gd name="connsiteY188" fmla="*/ 177400 h 1157500"/>
              <a:gd name="connsiteX189" fmla="*/ 1797102 w 12192000"/>
              <a:gd name="connsiteY189" fmla="*/ 182289 h 1157500"/>
              <a:gd name="connsiteX190" fmla="*/ 1845638 w 12192000"/>
              <a:gd name="connsiteY190" fmla="*/ 163774 h 1157500"/>
              <a:gd name="connsiteX191" fmla="*/ 1848980 w 12192000"/>
              <a:gd name="connsiteY191" fmla="*/ 167516 h 1157500"/>
              <a:gd name="connsiteX192" fmla="*/ 1880587 w 12192000"/>
              <a:gd name="connsiteY192" fmla="*/ 165506 h 1157500"/>
              <a:gd name="connsiteX193" fmla="*/ 1995803 w 12192000"/>
              <a:gd name="connsiteY193" fmla="*/ 131847 h 1157500"/>
              <a:gd name="connsiteX194" fmla="*/ 2057448 w 12192000"/>
              <a:gd name="connsiteY194" fmla="*/ 128650 h 1157500"/>
              <a:gd name="connsiteX195" fmla="*/ 2119088 w 12192000"/>
              <a:gd name="connsiteY195" fmla="*/ 113508 h 1157500"/>
              <a:gd name="connsiteX196" fmla="*/ 2138831 w 12192000"/>
              <a:gd name="connsiteY196" fmla="*/ 116194 h 1157500"/>
              <a:gd name="connsiteX197" fmla="*/ 2214259 w 12192000"/>
              <a:gd name="connsiteY197" fmla="*/ 110542 h 1157500"/>
              <a:gd name="connsiteX198" fmla="*/ 2264911 w 12192000"/>
              <a:gd name="connsiteY198" fmla="*/ 101639 h 1157500"/>
              <a:gd name="connsiteX199" fmla="*/ 2454058 w 12192000"/>
              <a:gd name="connsiteY199" fmla="*/ 67266 h 1157500"/>
              <a:gd name="connsiteX200" fmla="*/ 2534188 w 12192000"/>
              <a:gd name="connsiteY200" fmla="*/ 63730 h 1157500"/>
              <a:gd name="connsiteX201" fmla="*/ 2616912 w 12192000"/>
              <a:gd name="connsiteY201" fmla="*/ 44757 h 1157500"/>
              <a:gd name="connsiteX202" fmla="*/ 2698592 w 12192000"/>
              <a:gd name="connsiteY202" fmla="*/ 35873 h 1157500"/>
              <a:gd name="connsiteX203" fmla="*/ 2891953 w 12192000"/>
              <a:gd name="connsiteY203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352373 w 12192000"/>
              <a:gd name="connsiteY46" fmla="*/ 202729 h 1157500"/>
              <a:gd name="connsiteX47" fmla="*/ 6353759 w 12192000"/>
              <a:gd name="connsiteY47" fmla="*/ 202703 h 1157500"/>
              <a:gd name="connsiteX48" fmla="*/ 6363346 w 12192000"/>
              <a:gd name="connsiteY48" fmla="*/ 190268 h 1157500"/>
              <a:gd name="connsiteX49" fmla="*/ 6400681 w 12192000"/>
              <a:gd name="connsiteY49" fmla="*/ 197970 h 1157500"/>
              <a:gd name="connsiteX50" fmla="*/ 6402041 w 12192000"/>
              <a:gd name="connsiteY50" fmla="*/ 200641 h 1157500"/>
              <a:gd name="connsiteX51" fmla="*/ 6502019 w 12192000"/>
              <a:gd name="connsiteY51" fmla="*/ 192356 h 1157500"/>
              <a:gd name="connsiteX52" fmla="*/ 6518229 w 12192000"/>
              <a:gd name="connsiteY52" fmla="*/ 191407 h 1157500"/>
              <a:gd name="connsiteX53" fmla="*/ 6595639 w 12192000"/>
              <a:gd name="connsiteY53" fmla="*/ 168164 h 1157500"/>
              <a:gd name="connsiteX54" fmla="*/ 6692265 w 12192000"/>
              <a:gd name="connsiteY54" fmla="*/ 164829 h 1157500"/>
              <a:gd name="connsiteX55" fmla="*/ 6697219 w 12192000"/>
              <a:gd name="connsiteY55" fmla="*/ 165301 h 1157500"/>
              <a:gd name="connsiteX56" fmla="*/ 6713656 w 12192000"/>
              <a:gd name="connsiteY56" fmla="*/ 153600 h 1157500"/>
              <a:gd name="connsiteX57" fmla="*/ 6714383 w 12192000"/>
              <a:gd name="connsiteY57" fmla="*/ 150425 h 1157500"/>
              <a:gd name="connsiteX58" fmla="*/ 6774793 w 12192000"/>
              <a:gd name="connsiteY58" fmla="*/ 159713 h 1157500"/>
              <a:gd name="connsiteX59" fmla="*/ 6782112 w 12192000"/>
              <a:gd name="connsiteY59" fmla="*/ 155255 h 1157500"/>
              <a:gd name="connsiteX60" fmla="*/ 6878958 w 12192000"/>
              <a:gd name="connsiteY60" fmla="*/ 180824 h 1157500"/>
              <a:gd name="connsiteX61" fmla="*/ 6894439 w 12192000"/>
              <a:gd name="connsiteY61" fmla="*/ 177642 h 1157500"/>
              <a:gd name="connsiteX62" fmla="*/ 6963220 w 12192000"/>
              <a:gd name="connsiteY62" fmla="*/ 167304 h 1157500"/>
              <a:gd name="connsiteX63" fmla="*/ 6976706 w 12192000"/>
              <a:gd name="connsiteY63" fmla="*/ 170894 h 1157500"/>
              <a:gd name="connsiteX64" fmla="*/ 6987064 w 12192000"/>
              <a:gd name="connsiteY64" fmla="*/ 160402 h 1157500"/>
              <a:gd name="connsiteX65" fmla="*/ 7058714 w 12192000"/>
              <a:gd name="connsiteY65" fmla="*/ 175992 h 1157500"/>
              <a:gd name="connsiteX66" fmla="*/ 7060499 w 12192000"/>
              <a:gd name="connsiteY66" fmla="*/ 176063 h 1157500"/>
              <a:gd name="connsiteX67" fmla="*/ 7176563 w 12192000"/>
              <a:gd name="connsiteY67" fmla="*/ 173244 h 1157500"/>
              <a:gd name="connsiteX68" fmla="*/ 7205529 w 12192000"/>
              <a:gd name="connsiteY68" fmla="*/ 181011 h 1157500"/>
              <a:gd name="connsiteX69" fmla="*/ 7310118 w 12192000"/>
              <a:gd name="connsiteY69" fmla="*/ 162605 h 1157500"/>
              <a:gd name="connsiteX70" fmla="*/ 7673859 w 12192000"/>
              <a:gd name="connsiteY70" fmla="*/ 150336 h 1157500"/>
              <a:gd name="connsiteX71" fmla="*/ 7692748 w 12192000"/>
              <a:gd name="connsiteY71" fmla="*/ 161537 h 1157500"/>
              <a:gd name="connsiteX72" fmla="*/ 7756672 w 12192000"/>
              <a:gd name="connsiteY72" fmla="*/ 157372 h 1157500"/>
              <a:gd name="connsiteX73" fmla="*/ 7974189 w 12192000"/>
              <a:gd name="connsiteY73" fmla="*/ 154819 h 1157500"/>
              <a:gd name="connsiteX74" fmla="*/ 8101969 w 12192000"/>
              <a:gd name="connsiteY74" fmla="*/ 144495 h 1157500"/>
              <a:gd name="connsiteX75" fmla="*/ 8106826 w 12192000"/>
              <a:gd name="connsiteY75" fmla="*/ 139853 h 1157500"/>
              <a:gd name="connsiteX76" fmla="*/ 8162058 w 12192000"/>
              <a:gd name="connsiteY76" fmla="*/ 96704 h 1157500"/>
              <a:gd name="connsiteX77" fmla="*/ 8184568 w 12192000"/>
              <a:gd name="connsiteY77" fmla="*/ 93990 h 1157500"/>
              <a:gd name="connsiteX78" fmla="*/ 8228227 w 12192000"/>
              <a:gd name="connsiteY78" fmla="*/ 105972 h 1157500"/>
              <a:gd name="connsiteX79" fmla="*/ 8237963 w 12192000"/>
              <a:gd name="connsiteY79" fmla="*/ 106996 h 1157500"/>
              <a:gd name="connsiteX80" fmla="*/ 8248358 w 12192000"/>
              <a:gd name="connsiteY80" fmla="*/ 106062 h 1157500"/>
              <a:gd name="connsiteX81" fmla="*/ 8249309 w 12192000"/>
              <a:gd name="connsiteY81" fmla="*/ 106698 h 1157500"/>
              <a:gd name="connsiteX82" fmla="*/ 8249997 w 12192000"/>
              <a:gd name="connsiteY82" fmla="*/ 105915 h 1157500"/>
              <a:gd name="connsiteX83" fmla="*/ 8272162 w 12192000"/>
              <a:gd name="connsiteY83" fmla="*/ 103924 h 1157500"/>
              <a:gd name="connsiteX84" fmla="*/ 8292349 w 12192000"/>
              <a:gd name="connsiteY84" fmla="*/ 97480 h 1157500"/>
              <a:gd name="connsiteX85" fmla="*/ 8307239 w 12192000"/>
              <a:gd name="connsiteY85" fmla="*/ 94591 h 1157500"/>
              <a:gd name="connsiteX86" fmla="*/ 8339282 w 12192000"/>
              <a:gd name="connsiteY86" fmla="*/ 108942 h 1157500"/>
              <a:gd name="connsiteX87" fmla="*/ 8346156 w 12192000"/>
              <a:gd name="connsiteY87" fmla="*/ 111227 h 1157500"/>
              <a:gd name="connsiteX88" fmla="*/ 8346467 w 12192000"/>
              <a:gd name="connsiteY88" fmla="*/ 111024 h 1157500"/>
              <a:gd name="connsiteX89" fmla="*/ 8354069 w 12192000"/>
              <a:gd name="connsiteY89" fmla="*/ 112942 h 1157500"/>
              <a:gd name="connsiteX90" fmla="*/ 8358687 w 12192000"/>
              <a:gd name="connsiteY90" fmla="*/ 115393 h 1157500"/>
              <a:gd name="connsiteX91" fmla="*/ 8433385 w 12192000"/>
              <a:gd name="connsiteY91" fmla="*/ 99669 h 1157500"/>
              <a:gd name="connsiteX92" fmla="*/ 8533779 w 12192000"/>
              <a:gd name="connsiteY92" fmla="*/ 98374 h 1157500"/>
              <a:gd name="connsiteX93" fmla="*/ 8632833 w 12192000"/>
              <a:gd name="connsiteY93" fmla="*/ 100532 h 1157500"/>
              <a:gd name="connsiteX94" fmla="*/ 8668523 w 12192000"/>
              <a:gd name="connsiteY94" fmla="*/ 102979 h 1157500"/>
              <a:gd name="connsiteX95" fmla="*/ 8732893 w 12192000"/>
              <a:gd name="connsiteY95" fmla="*/ 99991 h 1157500"/>
              <a:gd name="connsiteX96" fmla="*/ 8764071 w 12192000"/>
              <a:gd name="connsiteY96" fmla="*/ 94587 h 1157500"/>
              <a:gd name="connsiteX97" fmla="*/ 8767004 w 12192000"/>
              <a:gd name="connsiteY97" fmla="*/ 91519 h 1157500"/>
              <a:gd name="connsiteX98" fmla="*/ 8772553 w 12192000"/>
              <a:gd name="connsiteY98" fmla="*/ 90314 h 1157500"/>
              <a:gd name="connsiteX99" fmla="*/ 8787201 w 12192000"/>
              <a:gd name="connsiteY99" fmla="*/ 92033 h 1157500"/>
              <a:gd name="connsiteX100" fmla="*/ 8792624 w 12192000"/>
              <a:gd name="connsiteY100" fmla="*/ 93503 h 1157500"/>
              <a:gd name="connsiteX101" fmla="*/ 8800741 w 12192000"/>
              <a:gd name="connsiteY101" fmla="*/ 93897 h 1157500"/>
              <a:gd name="connsiteX102" fmla="*/ 8800966 w 12192000"/>
              <a:gd name="connsiteY102" fmla="*/ 93645 h 1157500"/>
              <a:gd name="connsiteX103" fmla="*/ 8808513 w 12192000"/>
              <a:gd name="connsiteY103" fmla="*/ 94530 h 1157500"/>
              <a:gd name="connsiteX104" fmla="*/ 8845110 w 12192000"/>
              <a:gd name="connsiteY104" fmla="*/ 102179 h 1157500"/>
              <a:gd name="connsiteX105" fmla="*/ 8917529 w 12192000"/>
              <a:gd name="connsiteY105" fmla="*/ 76373 h 1157500"/>
              <a:gd name="connsiteX106" fmla="*/ 9026654 w 12192000"/>
              <a:gd name="connsiteY106" fmla="*/ 93420 h 1157500"/>
              <a:gd name="connsiteX107" fmla="*/ 9088505 w 12192000"/>
              <a:gd name="connsiteY107" fmla="*/ 113002 h 1157500"/>
              <a:gd name="connsiteX108" fmla="*/ 9203241 w 12192000"/>
              <a:gd name="connsiteY108" fmla="*/ 111713 h 1157500"/>
              <a:gd name="connsiteX109" fmla="*/ 9415584 w 12192000"/>
              <a:gd name="connsiteY109" fmla="*/ 157156 h 1157500"/>
              <a:gd name="connsiteX110" fmla="*/ 9505102 w 12192000"/>
              <a:gd name="connsiteY110" fmla="*/ 141042 h 1157500"/>
              <a:gd name="connsiteX111" fmla="*/ 9643040 w 12192000"/>
              <a:gd name="connsiteY111" fmla="*/ 158233 h 1157500"/>
              <a:gd name="connsiteX112" fmla="*/ 9762999 w 12192000"/>
              <a:gd name="connsiteY112" fmla="*/ 162623 h 1157500"/>
              <a:gd name="connsiteX113" fmla="*/ 9776183 w 12192000"/>
              <a:gd name="connsiteY113" fmla="*/ 162191 h 1157500"/>
              <a:gd name="connsiteX114" fmla="*/ 9780532 w 12192000"/>
              <a:gd name="connsiteY114" fmla="*/ 155823 h 1157500"/>
              <a:gd name="connsiteX115" fmla="*/ 9910588 w 12192000"/>
              <a:gd name="connsiteY115" fmla="*/ 154327 h 1157500"/>
              <a:gd name="connsiteX116" fmla="*/ 9924173 w 12192000"/>
              <a:gd name="connsiteY116" fmla="*/ 158591 h 1157500"/>
              <a:gd name="connsiteX117" fmla="*/ 10010969 w 12192000"/>
              <a:gd name="connsiteY117" fmla="*/ 155802 h 1157500"/>
              <a:gd name="connsiteX118" fmla="*/ 10070699 w 12192000"/>
              <a:gd name="connsiteY118" fmla="*/ 157854 h 1157500"/>
              <a:gd name="connsiteX119" fmla="*/ 10155104 w 12192000"/>
              <a:gd name="connsiteY119" fmla="*/ 151613 h 1157500"/>
              <a:gd name="connsiteX120" fmla="*/ 10250982 w 12192000"/>
              <a:gd name="connsiteY120" fmla="*/ 128642 h 1157500"/>
              <a:gd name="connsiteX121" fmla="*/ 10343301 w 12192000"/>
              <a:gd name="connsiteY121" fmla="*/ 90884 h 1157500"/>
              <a:gd name="connsiteX122" fmla="*/ 10366625 w 12192000"/>
              <a:gd name="connsiteY122" fmla="*/ 79428 h 1157500"/>
              <a:gd name="connsiteX123" fmla="*/ 10433505 w 12192000"/>
              <a:gd name="connsiteY123" fmla="*/ 65000 h 1157500"/>
              <a:gd name="connsiteX124" fmla="*/ 10547510 w 12192000"/>
              <a:gd name="connsiteY124" fmla="*/ 47246 h 1157500"/>
              <a:gd name="connsiteX125" fmla="*/ 10588150 w 12192000"/>
              <a:gd name="connsiteY125" fmla="*/ 32287 h 1157500"/>
              <a:gd name="connsiteX126" fmla="*/ 10589457 w 12192000"/>
              <a:gd name="connsiteY126" fmla="*/ 25296 h 1157500"/>
              <a:gd name="connsiteX127" fmla="*/ 10699976 w 12192000"/>
              <a:gd name="connsiteY127" fmla="*/ 43345 h 1157500"/>
              <a:gd name="connsiteX128" fmla="*/ 10812237 w 12192000"/>
              <a:gd name="connsiteY128" fmla="*/ 46327 h 1157500"/>
              <a:gd name="connsiteX129" fmla="*/ 10869837 w 12192000"/>
              <a:gd name="connsiteY129" fmla="*/ 65795 h 1157500"/>
              <a:gd name="connsiteX130" fmla="*/ 10881770 w 12192000"/>
              <a:gd name="connsiteY130" fmla="*/ 73672 h 1157500"/>
              <a:gd name="connsiteX131" fmla="*/ 10896899 w 12192000"/>
              <a:gd name="connsiteY131" fmla="*/ 70731 h 1157500"/>
              <a:gd name="connsiteX132" fmla="*/ 10901748 w 12192000"/>
              <a:gd name="connsiteY132" fmla="*/ 66352 h 1157500"/>
              <a:gd name="connsiteX133" fmla="*/ 10947419 w 12192000"/>
              <a:gd name="connsiteY133" fmla="*/ 83316 h 1157500"/>
              <a:gd name="connsiteX134" fmla="*/ 10953034 w 12192000"/>
              <a:gd name="connsiteY134" fmla="*/ 84438 h 1157500"/>
              <a:gd name="connsiteX135" fmla="*/ 10992070 w 12192000"/>
              <a:gd name="connsiteY135" fmla="*/ 88841 h 1157500"/>
              <a:gd name="connsiteX136" fmla="*/ 11112372 w 12192000"/>
              <a:gd name="connsiteY136" fmla="*/ 82247 h 1157500"/>
              <a:gd name="connsiteX137" fmla="*/ 11147719 w 12192000"/>
              <a:gd name="connsiteY137" fmla="*/ 80560 h 1157500"/>
              <a:gd name="connsiteX138" fmla="*/ 11172617 w 12192000"/>
              <a:gd name="connsiteY138" fmla="*/ 76265 h 1157500"/>
              <a:gd name="connsiteX139" fmla="*/ 11240397 w 12192000"/>
              <a:gd name="connsiteY139" fmla="*/ 81830 h 1157500"/>
              <a:gd name="connsiteX140" fmla="*/ 11270034 w 12192000"/>
              <a:gd name="connsiteY140" fmla="*/ 91947 h 1157500"/>
              <a:gd name="connsiteX141" fmla="*/ 11293091 w 12192000"/>
              <a:gd name="connsiteY141" fmla="*/ 92042 h 1157500"/>
              <a:gd name="connsiteX142" fmla="*/ 11310949 w 12192000"/>
              <a:gd name="connsiteY142" fmla="*/ 97842 h 1157500"/>
              <a:gd name="connsiteX143" fmla="*/ 11345279 w 12192000"/>
              <a:gd name="connsiteY143" fmla="*/ 95451 h 1157500"/>
              <a:gd name="connsiteX144" fmla="*/ 11354597 w 12192000"/>
              <a:gd name="connsiteY144" fmla="*/ 97953 h 1157500"/>
              <a:gd name="connsiteX145" fmla="*/ 11367725 w 12192000"/>
              <a:gd name="connsiteY145" fmla="*/ 97999 h 1157500"/>
              <a:gd name="connsiteX146" fmla="*/ 11399832 w 12192000"/>
              <a:gd name="connsiteY146" fmla="*/ 110616 h 1157500"/>
              <a:gd name="connsiteX147" fmla="*/ 11487595 w 12192000"/>
              <a:gd name="connsiteY147" fmla="*/ 152322 h 1157500"/>
              <a:gd name="connsiteX148" fmla="*/ 11736204 w 12192000"/>
              <a:gd name="connsiteY148" fmla="*/ 277509 h 1157500"/>
              <a:gd name="connsiteX149" fmla="*/ 11705740 w 12192000"/>
              <a:gd name="connsiteY149" fmla="*/ 250993 h 1157500"/>
              <a:gd name="connsiteX150" fmla="*/ 11819139 w 12192000"/>
              <a:gd name="connsiteY150" fmla="*/ 304143 h 1157500"/>
              <a:gd name="connsiteX151" fmla="*/ 11821967 w 12192000"/>
              <a:gd name="connsiteY151" fmla="*/ 305790 h 1157500"/>
              <a:gd name="connsiteX152" fmla="*/ 11980134 w 12192000"/>
              <a:gd name="connsiteY152" fmla="*/ 321911 h 1157500"/>
              <a:gd name="connsiteX153" fmla="*/ 12174576 w 12192000"/>
              <a:gd name="connsiteY153" fmla="*/ 376108 h 1157500"/>
              <a:gd name="connsiteX154" fmla="*/ 12192000 w 12192000"/>
              <a:gd name="connsiteY154" fmla="*/ 379233 h 1157500"/>
              <a:gd name="connsiteX155" fmla="*/ 12192000 w 12192000"/>
              <a:gd name="connsiteY155" fmla="*/ 1157500 h 1157500"/>
              <a:gd name="connsiteX156" fmla="*/ 0 w 12192000"/>
              <a:gd name="connsiteY156" fmla="*/ 1157500 h 1157500"/>
              <a:gd name="connsiteX157" fmla="*/ 0 w 12192000"/>
              <a:gd name="connsiteY157" fmla="*/ 483545 h 1157500"/>
              <a:gd name="connsiteX158" fmla="*/ 5331 w 12192000"/>
              <a:gd name="connsiteY158" fmla="*/ 482797 h 1157500"/>
              <a:gd name="connsiteX159" fmla="*/ 39902 w 12192000"/>
              <a:gd name="connsiteY159" fmla="*/ 472284 h 1157500"/>
              <a:gd name="connsiteX160" fmla="*/ 117880 w 12192000"/>
              <a:gd name="connsiteY160" fmla="*/ 420956 h 1157500"/>
              <a:gd name="connsiteX161" fmla="*/ 238140 w 12192000"/>
              <a:gd name="connsiteY161" fmla="*/ 379297 h 1157500"/>
              <a:gd name="connsiteX162" fmla="*/ 249589 w 12192000"/>
              <a:gd name="connsiteY162" fmla="*/ 379517 h 1157500"/>
              <a:gd name="connsiteX163" fmla="*/ 296963 w 12192000"/>
              <a:gd name="connsiteY163" fmla="*/ 356102 h 1157500"/>
              <a:gd name="connsiteX164" fmla="*/ 339235 w 12192000"/>
              <a:gd name="connsiteY164" fmla="*/ 324425 h 1157500"/>
              <a:gd name="connsiteX165" fmla="*/ 447152 w 12192000"/>
              <a:gd name="connsiteY165" fmla="*/ 327423 h 1157500"/>
              <a:gd name="connsiteX166" fmla="*/ 475247 w 12192000"/>
              <a:gd name="connsiteY166" fmla="*/ 336714 h 1157500"/>
              <a:gd name="connsiteX167" fmla="*/ 477967 w 12192000"/>
              <a:gd name="connsiteY167" fmla="*/ 337960 h 1157500"/>
              <a:gd name="connsiteX168" fmla="*/ 703732 w 12192000"/>
              <a:gd name="connsiteY168" fmla="*/ 316599 h 1157500"/>
              <a:gd name="connsiteX169" fmla="*/ 853391 w 12192000"/>
              <a:gd name="connsiteY169" fmla="*/ 303591 h 1157500"/>
              <a:gd name="connsiteX170" fmla="*/ 925332 w 12192000"/>
              <a:gd name="connsiteY170" fmla="*/ 298686 h 1157500"/>
              <a:gd name="connsiteX171" fmla="*/ 941286 w 12192000"/>
              <a:gd name="connsiteY171" fmla="*/ 288932 h 1157500"/>
              <a:gd name="connsiteX172" fmla="*/ 950845 w 12192000"/>
              <a:gd name="connsiteY172" fmla="*/ 286595 h 1157500"/>
              <a:gd name="connsiteX173" fmla="*/ 953292 w 12192000"/>
              <a:gd name="connsiteY173" fmla="*/ 280892 h 1157500"/>
              <a:gd name="connsiteX174" fmla="*/ 967499 w 12192000"/>
              <a:gd name="connsiteY174" fmla="*/ 273760 h 1157500"/>
              <a:gd name="connsiteX175" fmla="*/ 1069267 w 12192000"/>
              <a:gd name="connsiteY175" fmla="*/ 262766 h 1157500"/>
              <a:gd name="connsiteX176" fmla="*/ 1138407 w 12192000"/>
              <a:gd name="connsiteY176" fmla="*/ 246567 h 1157500"/>
              <a:gd name="connsiteX177" fmla="*/ 1164931 w 12192000"/>
              <a:gd name="connsiteY177" fmla="*/ 238622 h 1157500"/>
              <a:gd name="connsiteX178" fmla="*/ 1211622 w 12192000"/>
              <a:gd name="connsiteY178" fmla="*/ 220676 h 1157500"/>
              <a:gd name="connsiteX179" fmla="*/ 1274567 w 12192000"/>
              <a:gd name="connsiteY179" fmla="*/ 203380 h 1157500"/>
              <a:gd name="connsiteX180" fmla="*/ 1325029 w 12192000"/>
              <a:gd name="connsiteY180" fmla="*/ 207937 h 1157500"/>
              <a:gd name="connsiteX181" fmla="*/ 1356805 w 12192000"/>
              <a:gd name="connsiteY181" fmla="*/ 203622 h 1157500"/>
              <a:gd name="connsiteX182" fmla="*/ 1468752 w 12192000"/>
              <a:gd name="connsiteY182" fmla="*/ 214604 h 1157500"/>
              <a:gd name="connsiteX183" fmla="*/ 1650750 w 12192000"/>
              <a:gd name="connsiteY183" fmla="*/ 165090 h 1157500"/>
              <a:gd name="connsiteX184" fmla="*/ 1655056 w 12192000"/>
              <a:gd name="connsiteY184" fmla="*/ 172106 h 1157500"/>
              <a:gd name="connsiteX185" fmla="*/ 1683220 w 12192000"/>
              <a:gd name="connsiteY185" fmla="*/ 169652 h 1157500"/>
              <a:gd name="connsiteX186" fmla="*/ 1685599 w 12192000"/>
              <a:gd name="connsiteY186" fmla="*/ 165388 h 1157500"/>
              <a:gd name="connsiteX187" fmla="*/ 1735783 w 12192000"/>
              <a:gd name="connsiteY187" fmla="*/ 177400 h 1157500"/>
              <a:gd name="connsiteX188" fmla="*/ 1797102 w 12192000"/>
              <a:gd name="connsiteY188" fmla="*/ 182289 h 1157500"/>
              <a:gd name="connsiteX189" fmla="*/ 1845638 w 12192000"/>
              <a:gd name="connsiteY189" fmla="*/ 163774 h 1157500"/>
              <a:gd name="connsiteX190" fmla="*/ 1848980 w 12192000"/>
              <a:gd name="connsiteY190" fmla="*/ 167516 h 1157500"/>
              <a:gd name="connsiteX191" fmla="*/ 1880587 w 12192000"/>
              <a:gd name="connsiteY191" fmla="*/ 165506 h 1157500"/>
              <a:gd name="connsiteX192" fmla="*/ 1995803 w 12192000"/>
              <a:gd name="connsiteY192" fmla="*/ 131847 h 1157500"/>
              <a:gd name="connsiteX193" fmla="*/ 2057448 w 12192000"/>
              <a:gd name="connsiteY193" fmla="*/ 128650 h 1157500"/>
              <a:gd name="connsiteX194" fmla="*/ 2119088 w 12192000"/>
              <a:gd name="connsiteY194" fmla="*/ 113508 h 1157500"/>
              <a:gd name="connsiteX195" fmla="*/ 2138831 w 12192000"/>
              <a:gd name="connsiteY195" fmla="*/ 116194 h 1157500"/>
              <a:gd name="connsiteX196" fmla="*/ 2214259 w 12192000"/>
              <a:gd name="connsiteY196" fmla="*/ 110542 h 1157500"/>
              <a:gd name="connsiteX197" fmla="*/ 2264911 w 12192000"/>
              <a:gd name="connsiteY197" fmla="*/ 101639 h 1157500"/>
              <a:gd name="connsiteX198" fmla="*/ 2454058 w 12192000"/>
              <a:gd name="connsiteY198" fmla="*/ 67266 h 1157500"/>
              <a:gd name="connsiteX199" fmla="*/ 2534188 w 12192000"/>
              <a:gd name="connsiteY199" fmla="*/ 63730 h 1157500"/>
              <a:gd name="connsiteX200" fmla="*/ 2616912 w 12192000"/>
              <a:gd name="connsiteY200" fmla="*/ 44757 h 1157500"/>
              <a:gd name="connsiteX201" fmla="*/ 2698592 w 12192000"/>
              <a:gd name="connsiteY201" fmla="*/ 35873 h 1157500"/>
              <a:gd name="connsiteX202" fmla="*/ 2891953 w 12192000"/>
              <a:gd name="connsiteY202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352373 w 12192000"/>
              <a:gd name="connsiteY46" fmla="*/ 202729 h 1157500"/>
              <a:gd name="connsiteX47" fmla="*/ 6353759 w 12192000"/>
              <a:gd name="connsiteY47" fmla="*/ 202703 h 1157500"/>
              <a:gd name="connsiteX48" fmla="*/ 6363346 w 12192000"/>
              <a:gd name="connsiteY48" fmla="*/ 190268 h 1157500"/>
              <a:gd name="connsiteX49" fmla="*/ 6400681 w 12192000"/>
              <a:gd name="connsiteY49" fmla="*/ 197970 h 1157500"/>
              <a:gd name="connsiteX50" fmla="*/ 6402041 w 12192000"/>
              <a:gd name="connsiteY50" fmla="*/ 200641 h 1157500"/>
              <a:gd name="connsiteX51" fmla="*/ 6502019 w 12192000"/>
              <a:gd name="connsiteY51" fmla="*/ 192356 h 1157500"/>
              <a:gd name="connsiteX52" fmla="*/ 6518229 w 12192000"/>
              <a:gd name="connsiteY52" fmla="*/ 191407 h 1157500"/>
              <a:gd name="connsiteX53" fmla="*/ 6595639 w 12192000"/>
              <a:gd name="connsiteY53" fmla="*/ 168164 h 1157500"/>
              <a:gd name="connsiteX54" fmla="*/ 6692265 w 12192000"/>
              <a:gd name="connsiteY54" fmla="*/ 164829 h 1157500"/>
              <a:gd name="connsiteX55" fmla="*/ 6697219 w 12192000"/>
              <a:gd name="connsiteY55" fmla="*/ 165301 h 1157500"/>
              <a:gd name="connsiteX56" fmla="*/ 6713656 w 12192000"/>
              <a:gd name="connsiteY56" fmla="*/ 153600 h 1157500"/>
              <a:gd name="connsiteX57" fmla="*/ 6714383 w 12192000"/>
              <a:gd name="connsiteY57" fmla="*/ 150425 h 1157500"/>
              <a:gd name="connsiteX58" fmla="*/ 6774793 w 12192000"/>
              <a:gd name="connsiteY58" fmla="*/ 159713 h 1157500"/>
              <a:gd name="connsiteX59" fmla="*/ 6782112 w 12192000"/>
              <a:gd name="connsiteY59" fmla="*/ 155255 h 1157500"/>
              <a:gd name="connsiteX60" fmla="*/ 6878958 w 12192000"/>
              <a:gd name="connsiteY60" fmla="*/ 180824 h 1157500"/>
              <a:gd name="connsiteX61" fmla="*/ 6894439 w 12192000"/>
              <a:gd name="connsiteY61" fmla="*/ 177642 h 1157500"/>
              <a:gd name="connsiteX62" fmla="*/ 6963220 w 12192000"/>
              <a:gd name="connsiteY62" fmla="*/ 167304 h 1157500"/>
              <a:gd name="connsiteX63" fmla="*/ 6976706 w 12192000"/>
              <a:gd name="connsiteY63" fmla="*/ 170894 h 1157500"/>
              <a:gd name="connsiteX64" fmla="*/ 6987064 w 12192000"/>
              <a:gd name="connsiteY64" fmla="*/ 160402 h 1157500"/>
              <a:gd name="connsiteX65" fmla="*/ 7058714 w 12192000"/>
              <a:gd name="connsiteY65" fmla="*/ 175992 h 1157500"/>
              <a:gd name="connsiteX66" fmla="*/ 7060499 w 12192000"/>
              <a:gd name="connsiteY66" fmla="*/ 176063 h 1157500"/>
              <a:gd name="connsiteX67" fmla="*/ 7176563 w 12192000"/>
              <a:gd name="connsiteY67" fmla="*/ 173244 h 1157500"/>
              <a:gd name="connsiteX68" fmla="*/ 7205529 w 12192000"/>
              <a:gd name="connsiteY68" fmla="*/ 181011 h 1157500"/>
              <a:gd name="connsiteX69" fmla="*/ 7310118 w 12192000"/>
              <a:gd name="connsiteY69" fmla="*/ 162605 h 1157500"/>
              <a:gd name="connsiteX70" fmla="*/ 7673859 w 12192000"/>
              <a:gd name="connsiteY70" fmla="*/ 150336 h 1157500"/>
              <a:gd name="connsiteX71" fmla="*/ 7692748 w 12192000"/>
              <a:gd name="connsiteY71" fmla="*/ 161537 h 1157500"/>
              <a:gd name="connsiteX72" fmla="*/ 7756672 w 12192000"/>
              <a:gd name="connsiteY72" fmla="*/ 157372 h 1157500"/>
              <a:gd name="connsiteX73" fmla="*/ 7974189 w 12192000"/>
              <a:gd name="connsiteY73" fmla="*/ 154819 h 1157500"/>
              <a:gd name="connsiteX74" fmla="*/ 8101969 w 12192000"/>
              <a:gd name="connsiteY74" fmla="*/ 144495 h 1157500"/>
              <a:gd name="connsiteX75" fmla="*/ 8106826 w 12192000"/>
              <a:gd name="connsiteY75" fmla="*/ 139853 h 1157500"/>
              <a:gd name="connsiteX76" fmla="*/ 8162058 w 12192000"/>
              <a:gd name="connsiteY76" fmla="*/ 96704 h 1157500"/>
              <a:gd name="connsiteX77" fmla="*/ 8184568 w 12192000"/>
              <a:gd name="connsiteY77" fmla="*/ 93990 h 1157500"/>
              <a:gd name="connsiteX78" fmla="*/ 8228227 w 12192000"/>
              <a:gd name="connsiteY78" fmla="*/ 105972 h 1157500"/>
              <a:gd name="connsiteX79" fmla="*/ 8237963 w 12192000"/>
              <a:gd name="connsiteY79" fmla="*/ 106996 h 1157500"/>
              <a:gd name="connsiteX80" fmla="*/ 8248358 w 12192000"/>
              <a:gd name="connsiteY80" fmla="*/ 106062 h 1157500"/>
              <a:gd name="connsiteX81" fmla="*/ 8249309 w 12192000"/>
              <a:gd name="connsiteY81" fmla="*/ 106698 h 1157500"/>
              <a:gd name="connsiteX82" fmla="*/ 8249997 w 12192000"/>
              <a:gd name="connsiteY82" fmla="*/ 105915 h 1157500"/>
              <a:gd name="connsiteX83" fmla="*/ 8272162 w 12192000"/>
              <a:gd name="connsiteY83" fmla="*/ 103924 h 1157500"/>
              <a:gd name="connsiteX84" fmla="*/ 8292349 w 12192000"/>
              <a:gd name="connsiteY84" fmla="*/ 97480 h 1157500"/>
              <a:gd name="connsiteX85" fmla="*/ 8307239 w 12192000"/>
              <a:gd name="connsiteY85" fmla="*/ 94591 h 1157500"/>
              <a:gd name="connsiteX86" fmla="*/ 8339282 w 12192000"/>
              <a:gd name="connsiteY86" fmla="*/ 108942 h 1157500"/>
              <a:gd name="connsiteX87" fmla="*/ 8346156 w 12192000"/>
              <a:gd name="connsiteY87" fmla="*/ 111227 h 1157500"/>
              <a:gd name="connsiteX88" fmla="*/ 8346467 w 12192000"/>
              <a:gd name="connsiteY88" fmla="*/ 111024 h 1157500"/>
              <a:gd name="connsiteX89" fmla="*/ 8354069 w 12192000"/>
              <a:gd name="connsiteY89" fmla="*/ 112942 h 1157500"/>
              <a:gd name="connsiteX90" fmla="*/ 8358687 w 12192000"/>
              <a:gd name="connsiteY90" fmla="*/ 115393 h 1157500"/>
              <a:gd name="connsiteX91" fmla="*/ 8433385 w 12192000"/>
              <a:gd name="connsiteY91" fmla="*/ 99669 h 1157500"/>
              <a:gd name="connsiteX92" fmla="*/ 8533779 w 12192000"/>
              <a:gd name="connsiteY92" fmla="*/ 98374 h 1157500"/>
              <a:gd name="connsiteX93" fmla="*/ 8632833 w 12192000"/>
              <a:gd name="connsiteY93" fmla="*/ 100532 h 1157500"/>
              <a:gd name="connsiteX94" fmla="*/ 8668523 w 12192000"/>
              <a:gd name="connsiteY94" fmla="*/ 102979 h 1157500"/>
              <a:gd name="connsiteX95" fmla="*/ 8732893 w 12192000"/>
              <a:gd name="connsiteY95" fmla="*/ 99991 h 1157500"/>
              <a:gd name="connsiteX96" fmla="*/ 8764071 w 12192000"/>
              <a:gd name="connsiteY96" fmla="*/ 94587 h 1157500"/>
              <a:gd name="connsiteX97" fmla="*/ 8767004 w 12192000"/>
              <a:gd name="connsiteY97" fmla="*/ 91519 h 1157500"/>
              <a:gd name="connsiteX98" fmla="*/ 8772553 w 12192000"/>
              <a:gd name="connsiteY98" fmla="*/ 90314 h 1157500"/>
              <a:gd name="connsiteX99" fmla="*/ 8787201 w 12192000"/>
              <a:gd name="connsiteY99" fmla="*/ 92033 h 1157500"/>
              <a:gd name="connsiteX100" fmla="*/ 8792624 w 12192000"/>
              <a:gd name="connsiteY100" fmla="*/ 93503 h 1157500"/>
              <a:gd name="connsiteX101" fmla="*/ 8800741 w 12192000"/>
              <a:gd name="connsiteY101" fmla="*/ 93897 h 1157500"/>
              <a:gd name="connsiteX102" fmla="*/ 8800966 w 12192000"/>
              <a:gd name="connsiteY102" fmla="*/ 93645 h 1157500"/>
              <a:gd name="connsiteX103" fmla="*/ 8808513 w 12192000"/>
              <a:gd name="connsiteY103" fmla="*/ 94530 h 1157500"/>
              <a:gd name="connsiteX104" fmla="*/ 8845110 w 12192000"/>
              <a:gd name="connsiteY104" fmla="*/ 102179 h 1157500"/>
              <a:gd name="connsiteX105" fmla="*/ 8917529 w 12192000"/>
              <a:gd name="connsiteY105" fmla="*/ 76373 h 1157500"/>
              <a:gd name="connsiteX106" fmla="*/ 9026654 w 12192000"/>
              <a:gd name="connsiteY106" fmla="*/ 93420 h 1157500"/>
              <a:gd name="connsiteX107" fmla="*/ 9088505 w 12192000"/>
              <a:gd name="connsiteY107" fmla="*/ 113002 h 1157500"/>
              <a:gd name="connsiteX108" fmla="*/ 9203241 w 12192000"/>
              <a:gd name="connsiteY108" fmla="*/ 111713 h 1157500"/>
              <a:gd name="connsiteX109" fmla="*/ 9415584 w 12192000"/>
              <a:gd name="connsiteY109" fmla="*/ 157156 h 1157500"/>
              <a:gd name="connsiteX110" fmla="*/ 9505102 w 12192000"/>
              <a:gd name="connsiteY110" fmla="*/ 141042 h 1157500"/>
              <a:gd name="connsiteX111" fmla="*/ 9643040 w 12192000"/>
              <a:gd name="connsiteY111" fmla="*/ 158233 h 1157500"/>
              <a:gd name="connsiteX112" fmla="*/ 9762999 w 12192000"/>
              <a:gd name="connsiteY112" fmla="*/ 162623 h 1157500"/>
              <a:gd name="connsiteX113" fmla="*/ 9776183 w 12192000"/>
              <a:gd name="connsiteY113" fmla="*/ 162191 h 1157500"/>
              <a:gd name="connsiteX114" fmla="*/ 9780532 w 12192000"/>
              <a:gd name="connsiteY114" fmla="*/ 155823 h 1157500"/>
              <a:gd name="connsiteX115" fmla="*/ 9910588 w 12192000"/>
              <a:gd name="connsiteY115" fmla="*/ 154327 h 1157500"/>
              <a:gd name="connsiteX116" fmla="*/ 9924173 w 12192000"/>
              <a:gd name="connsiteY116" fmla="*/ 158591 h 1157500"/>
              <a:gd name="connsiteX117" fmla="*/ 10010969 w 12192000"/>
              <a:gd name="connsiteY117" fmla="*/ 155802 h 1157500"/>
              <a:gd name="connsiteX118" fmla="*/ 10070699 w 12192000"/>
              <a:gd name="connsiteY118" fmla="*/ 157854 h 1157500"/>
              <a:gd name="connsiteX119" fmla="*/ 10155104 w 12192000"/>
              <a:gd name="connsiteY119" fmla="*/ 151613 h 1157500"/>
              <a:gd name="connsiteX120" fmla="*/ 10250982 w 12192000"/>
              <a:gd name="connsiteY120" fmla="*/ 128642 h 1157500"/>
              <a:gd name="connsiteX121" fmla="*/ 10343301 w 12192000"/>
              <a:gd name="connsiteY121" fmla="*/ 90884 h 1157500"/>
              <a:gd name="connsiteX122" fmla="*/ 10366625 w 12192000"/>
              <a:gd name="connsiteY122" fmla="*/ 79428 h 1157500"/>
              <a:gd name="connsiteX123" fmla="*/ 10433505 w 12192000"/>
              <a:gd name="connsiteY123" fmla="*/ 65000 h 1157500"/>
              <a:gd name="connsiteX124" fmla="*/ 10547510 w 12192000"/>
              <a:gd name="connsiteY124" fmla="*/ 47246 h 1157500"/>
              <a:gd name="connsiteX125" fmla="*/ 10588150 w 12192000"/>
              <a:gd name="connsiteY125" fmla="*/ 32287 h 1157500"/>
              <a:gd name="connsiteX126" fmla="*/ 10589457 w 12192000"/>
              <a:gd name="connsiteY126" fmla="*/ 25296 h 1157500"/>
              <a:gd name="connsiteX127" fmla="*/ 10699976 w 12192000"/>
              <a:gd name="connsiteY127" fmla="*/ 43345 h 1157500"/>
              <a:gd name="connsiteX128" fmla="*/ 10812237 w 12192000"/>
              <a:gd name="connsiteY128" fmla="*/ 46327 h 1157500"/>
              <a:gd name="connsiteX129" fmla="*/ 10869837 w 12192000"/>
              <a:gd name="connsiteY129" fmla="*/ 65795 h 1157500"/>
              <a:gd name="connsiteX130" fmla="*/ 10881770 w 12192000"/>
              <a:gd name="connsiteY130" fmla="*/ 73672 h 1157500"/>
              <a:gd name="connsiteX131" fmla="*/ 10896899 w 12192000"/>
              <a:gd name="connsiteY131" fmla="*/ 70731 h 1157500"/>
              <a:gd name="connsiteX132" fmla="*/ 10901748 w 12192000"/>
              <a:gd name="connsiteY132" fmla="*/ 66352 h 1157500"/>
              <a:gd name="connsiteX133" fmla="*/ 10947419 w 12192000"/>
              <a:gd name="connsiteY133" fmla="*/ 83316 h 1157500"/>
              <a:gd name="connsiteX134" fmla="*/ 10953034 w 12192000"/>
              <a:gd name="connsiteY134" fmla="*/ 84438 h 1157500"/>
              <a:gd name="connsiteX135" fmla="*/ 10992070 w 12192000"/>
              <a:gd name="connsiteY135" fmla="*/ 88841 h 1157500"/>
              <a:gd name="connsiteX136" fmla="*/ 11112372 w 12192000"/>
              <a:gd name="connsiteY136" fmla="*/ 82247 h 1157500"/>
              <a:gd name="connsiteX137" fmla="*/ 11147719 w 12192000"/>
              <a:gd name="connsiteY137" fmla="*/ 80560 h 1157500"/>
              <a:gd name="connsiteX138" fmla="*/ 11172617 w 12192000"/>
              <a:gd name="connsiteY138" fmla="*/ 76265 h 1157500"/>
              <a:gd name="connsiteX139" fmla="*/ 11240397 w 12192000"/>
              <a:gd name="connsiteY139" fmla="*/ 81830 h 1157500"/>
              <a:gd name="connsiteX140" fmla="*/ 11270034 w 12192000"/>
              <a:gd name="connsiteY140" fmla="*/ 91947 h 1157500"/>
              <a:gd name="connsiteX141" fmla="*/ 11293091 w 12192000"/>
              <a:gd name="connsiteY141" fmla="*/ 92042 h 1157500"/>
              <a:gd name="connsiteX142" fmla="*/ 11310949 w 12192000"/>
              <a:gd name="connsiteY142" fmla="*/ 97842 h 1157500"/>
              <a:gd name="connsiteX143" fmla="*/ 11345279 w 12192000"/>
              <a:gd name="connsiteY143" fmla="*/ 95451 h 1157500"/>
              <a:gd name="connsiteX144" fmla="*/ 11354597 w 12192000"/>
              <a:gd name="connsiteY144" fmla="*/ 97953 h 1157500"/>
              <a:gd name="connsiteX145" fmla="*/ 11367725 w 12192000"/>
              <a:gd name="connsiteY145" fmla="*/ 97999 h 1157500"/>
              <a:gd name="connsiteX146" fmla="*/ 11399832 w 12192000"/>
              <a:gd name="connsiteY146" fmla="*/ 110616 h 1157500"/>
              <a:gd name="connsiteX147" fmla="*/ 11487595 w 12192000"/>
              <a:gd name="connsiteY147" fmla="*/ 152322 h 1157500"/>
              <a:gd name="connsiteX148" fmla="*/ 11736204 w 12192000"/>
              <a:gd name="connsiteY148" fmla="*/ 277509 h 1157500"/>
              <a:gd name="connsiteX149" fmla="*/ 11705740 w 12192000"/>
              <a:gd name="connsiteY149" fmla="*/ 250993 h 1157500"/>
              <a:gd name="connsiteX150" fmla="*/ 11819139 w 12192000"/>
              <a:gd name="connsiteY150" fmla="*/ 304143 h 1157500"/>
              <a:gd name="connsiteX151" fmla="*/ 11835615 w 12192000"/>
              <a:gd name="connsiteY151" fmla="*/ 305790 h 1157500"/>
              <a:gd name="connsiteX152" fmla="*/ 11980134 w 12192000"/>
              <a:gd name="connsiteY152" fmla="*/ 321911 h 1157500"/>
              <a:gd name="connsiteX153" fmla="*/ 12174576 w 12192000"/>
              <a:gd name="connsiteY153" fmla="*/ 376108 h 1157500"/>
              <a:gd name="connsiteX154" fmla="*/ 12192000 w 12192000"/>
              <a:gd name="connsiteY154" fmla="*/ 379233 h 1157500"/>
              <a:gd name="connsiteX155" fmla="*/ 12192000 w 12192000"/>
              <a:gd name="connsiteY155" fmla="*/ 1157500 h 1157500"/>
              <a:gd name="connsiteX156" fmla="*/ 0 w 12192000"/>
              <a:gd name="connsiteY156" fmla="*/ 1157500 h 1157500"/>
              <a:gd name="connsiteX157" fmla="*/ 0 w 12192000"/>
              <a:gd name="connsiteY157" fmla="*/ 483545 h 1157500"/>
              <a:gd name="connsiteX158" fmla="*/ 5331 w 12192000"/>
              <a:gd name="connsiteY158" fmla="*/ 482797 h 1157500"/>
              <a:gd name="connsiteX159" fmla="*/ 39902 w 12192000"/>
              <a:gd name="connsiteY159" fmla="*/ 472284 h 1157500"/>
              <a:gd name="connsiteX160" fmla="*/ 117880 w 12192000"/>
              <a:gd name="connsiteY160" fmla="*/ 420956 h 1157500"/>
              <a:gd name="connsiteX161" fmla="*/ 238140 w 12192000"/>
              <a:gd name="connsiteY161" fmla="*/ 379297 h 1157500"/>
              <a:gd name="connsiteX162" fmla="*/ 249589 w 12192000"/>
              <a:gd name="connsiteY162" fmla="*/ 379517 h 1157500"/>
              <a:gd name="connsiteX163" fmla="*/ 296963 w 12192000"/>
              <a:gd name="connsiteY163" fmla="*/ 356102 h 1157500"/>
              <a:gd name="connsiteX164" fmla="*/ 339235 w 12192000"/>
              <a:gd name="connsiteY164" fmla="*/ 324425 h 1157500"/>
              <a:gd name="connsiteX165" fmla="*/ 447152 w 12192000"/>
              <a:gd name="connsiteY165" fmla="*/ 327423 h 1157500"/>
              <a:gd name="connsiteX166" fmla="*/ 475247 w 12192000"/>
              <a:gd name="connsiteY166" fmla="*/ 336714 h 1157500"/>
              <a:gd name="connsiteX167" fmla="*/ 477967 w 12192000"/>
              <a:gd name="connsiteY167" fmla="*/ 337960 h 1157500"/>
              <a:gd name="connsiteX168" fmla="*/ 703732 w 12192000"/>
              <a:gd name="connsiteY168" fmla="*/ 316599 h 1157500"/>
              <a:gd name="connsiteX169" fmla="*/ 853391 w 12192000"/>
              <a:gd name="connsiteY169" fmla="*/ 303591 h 1157500"/>
              <a:gd name="connsiteX170" fmla="*/ 925332 w 12192000"/>
              <a:gd name="connsiteY170" fmla="*/ 298686 h 1157500"/>
              <a:gd name="connsiteX171" fmla="*/ 941286 w 12192000"/>
              <a:gd name="connsiteY171" fmla="*/ 288932 h 1157500"/>
              <a:gd name="connsiteX172" fmla="*/ 950845 w 12192000"/>
              <a:gd name="connsiteY172" fmla="*/ 286595 h 1157500"/>
              <a:gd name="connsiteX173" fmla="*/ 953292 w 12192000"/>
              <a:gd name="connsiteY173" fmla="*/ 280892 h 1157500"/>
              <a:gd name="connsiteX174" fmla="*/ 967499 w 12192000"/>
              <a:gd name="connsiteY174" fmla="*/ 273760 h 1157500"/>
              <a:gd name="connsiteX175" fmla="*/ 1069267 w 12192000"/>
              <a:gd name="connsiteY175" fmla="*/ 262766 h 1157500"/>
              <a:gd name="connsiteX176" fmla="*/ 1138407 w 12192000"/>
              <a:gd name="connsiteY176" fmla="*/ 246567 h 1157500"/>
              <a:gd name="connsiteX177" fmla="*/ 1164931 w 12192000"/>
              <a:gd name="connsiteY177" fmla="*/ 238622 h 1157500"/>
              <a:gd name="connsiteX178" fmla="*/ 1211622 w 12192000"/>
              <a:gd name="connsiteY178" fmla="*/ 220676 h 1157500"/>
              <a:gd name="connsiteX179" fmla="*/ 1274567 w 12192000"/>
              <a:gd name="connsiteY179" fmla="*/ 203380 h 1157500"/>
              <a:gd name="connsiteX180" fmla="*/ 1325029 w 12192000"/>
              <a:gd name="connsiteY180" fmla="*/ 207937 h 1157500"/>
              <a:gd name="connsiteX181" fmla="*/ 1356805 w 12192000"/>
              <a:gd name="connsiteY181" fmla="*/ 203622 h 1157500"/>
              <a:gd name="connsiteX182" fmla="*/ 1468752 w 12192000"/>
              <a:gd name="connsiteY182" fmla="*/ 214604 h 1157500"/>
              <a:gd name="connsiteX183" fmla="*/ 1650750 w 12192000"/>
              <a:gd name="connsiteY183" fmla="*/ 165090 h 1157500"/>
              <a:gd name="connsiteX184" fmla="*/ 1655056 w 12192000"/>
              <a:gd name="connsiteY184" fmla="*/ 172106 h 1157500"/>
              <a:gd name="connsiteX185" fmla="*/ 1683220 w 12192000"/>
              <a:gd name="connsiteY185" fmla="*/ 169652 h 1157500"/>
              <a:gd name="connsiteX186" fmla="*/ 1685599 w 12192000"/>
              <a:gd name="connsiteY186" fmla="*/ 165388 h 1157500"/>
              <a:gd name="connsiteX187" fmla="*/ 1735783 w 12192000"/>
              <a:gd name="connsiteY187" fmla="*/ 177400 h 1157500"/>
              <a:gd name="connsiteX188" fmla="*/ 1797102 w 12192000"/>
              <a:gd name="connsiteY188" fmla="*/ 182289 h 1157500"/>
              <a:gd name="connsiteX189" fmla="*/ 1845638 w 12192000"/>
              <a:gd name="connsiteY189" fmla="*/ 163774 h 1157500"/>
              <a:gd name="connsiteX190" fmla="*/ 1848980 w 12192000"/>
              <a:gd name="connsiteY190" fmla="*/ 167516 h 1157500"/>
              <a:gd name="connsiteX191" fmla="*/ 1880587 w 12192000"/>
              <a:gd name="connsiteY191" fmla="*/ 165506 h 1157500"/>
              <a:gd name="connsiteX192" fmla="*/ 1995803 w 12192000"/>
              <a:gd name="connsiteY192" fmla="*/ 131847 h 1157500"/>
              <a:gd name="connsiteX193" fmla="*/ 2057448 w 12192000"/>
              <a:gd name="connsiteY193" fmla="*/ 128650 h 1157500"/>
              <a:gd name="connsiteX194" fmla="*/ 2119088 w 12192000"/>
              <a:gd name="connsiteY194" fmla="*/ 113508 h 1157500"/>
              <a:gd name="connsiteX195" fmla="*/ 2138831 w 12192000"/>
              <a:gd name="connsiteY195" fmla="*/ 116194 h 1157500"/>
              <a:gd name="connsiteX196" fmla="*/ 2214259 w 12192000"/>
              <a:gd name="connsiteY196" fmla="*/ 110542 h 1157500"/>
              <a:gd name="connsiteX197" fmla="*/ 2264911 w 12192000"/>
              <a:gd name="connsiteY197" fmla="*/ 101639 h 1157500"/>
              <a:gd name="connsiteX198" fmla="*/ 2454058 w 12192000"/>
              <a:gd name="connsiteY198" fmla="*/ 67266 h 1157500"/>
              <a:gd name="connsiteX199" fmla="*/ 2534188 w 12192000"/>
              <a:gd name="connsiteY199" fmla="*/ 63730 h 1157500"/>
              <a:gd name="connsiteX200" fmla="*/ 2616912 w 12192000"/>
              <a:gd name="connsiteY200" fmla="*/ 44757 h 1157500"/>
              <a:gd name="connsiteX201" fmla="*/ 2698592 w 12192000"/>
              <a:gd name="connsiteY201" fmla="*/ 35873 h 1157500"/>
              <a:gd name="connsiteX202" fmla="*/ 2891953 w 12192000"/>
              <a:gd name="connsiteY202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352373 w 12192000"/>
              <a:gd name="connsiteY46" fmla="*/ 202729 h 1157500"/>
              <a:gd name="connsiteX47" fmla="*/ 6353759 w 12192000"/>
              <a:gd name="connsiteY47" fmla="*/ 202703 h 1157500"/>
              <a:gd name="connsiteX48" fmla="*/ 6363346 w 12192000"/>
              <a:gd name="connsiteY48" fmla="*/ 190268 h 1157500"/>
              <a:gd name="connsiteX49" fmla="*/ 6400681 w 12192000"/>
              <a:gd name="connsiteY49" fmla="*/ 197970 h 1157500"/>
              <a:gd name="connsiteX50" fmla="*/ 6402041 w 12192000"/>
              <a:gd name="connsiteY50" fmla="*/ 200641 h 1157500"/>
              <a:gd name="connsiteX51" fmla="*/ 6502019 w 12192000"/>
              <a:gd name="connsiteY51" fmla="*/ 192356 h 1157500"/>
              <a:gd name="connsiteX52" fmla="*/ 6518229 w 12192000"/>
              <a:gd name="connsiteY52" fmla="*/ 191407 h 1157500"/>
              <a:gd name="connsiteX53" fmla="*/ 6595639 w 12192000"/>
              <a:gd name="connsiteY53" fmla="*/ 168164 h 1157500"/>
              <a:gd name="connsiteX54" fmla="*/ 6692265 w 12192000"/>
              <a:gd name="connsiteY54" fmla="*/ 164829 h 1157500"/>
              <a:gd name="connsiteX55" fmla="*/ 6697219 w 12192000"/>
              <a:gd name="connsiteY55" fmla="*/ 165301 h 1157500"/>
              <a:gd name="connsiteX56" fmla="*/ 6713656 w 12192000"/>
              <a:gd name="connsiteY56" fmla="*/ 153600 h 1157500"/>
              <a:gd name="connsiteX57" fmla="*/ 6714383 w 12192000"/>
              <a:gd name="connsiteY57" fmla="*/ 150425 h 1157500"/>
              <a:gd name="connsiteX58" fmla="*/ 6774793 w 12192000"/>
              <a:gd name="connsiteY58" fmla="*/ 159713 h 1157500"/>
              <a:gd name="connsiteX59" fmla="*/ 6782112 w 12192000"/>
              <a:gd name="connsiteY59" fmla="*/ 155255 h 1157500"/>
              <a:gd name="connsiteX60" fmla="*/ 6878958 w 12192000"/>
              <a:gd name="connsiteY60" fmla="*/ 180824 h 1157500"/>
              <a:gd name="connsiteX61" fmla="*/ 6894439 w 12192000"/>
              <a:gd name="connsiteY61" fmla="*/ 177642 h 1157500"/>
              <a:gd name="connsiteX62" fmla="*/ 6963220 w 12192000"/>
              <a:gd name="connsiteY62" fmla="*/ 167304 h 1157500"/>
              <a:gd name="connsiteX63" fmla="*/ 6976706 w 12192000"/>
              <a:gd name="connsiteY63" fmla="*/ 170894 h 1157500"/>
              <a:gd name="connsiteX64" fmla="*/ 6987064 w 12192000"/>
              <a:gd name="connsiteY64" fmla="*/ 160402 h 1157500"/>
              <a:gd name="connsiteX65" fmla="*/ 7058714 w 12192000"/>
              <a:gd name="connsiteY65" fmla="*/ 175992 h 1157500"/>
              <a:gd name="connsiteX66" fmla="*/ 7060499 w 12192000"/>
              <a:gd name="connsiteY66" fmla="*/ 176063 h 1157500"/>
              <a:gd name="connsiteX67" fmla="*/ 7176563 w 12192000"/>
              <a:gd name="connsiteY67" fmla="*/ 173244 h 1157500"/>
              <a:gd name="connsiteX68" fmla="*/ 7205529 w 12192000"/>
              <a:gd name="connsiteY68" fmla="*/ 181011 h 1157500"/>
              <a:gd name="connsiteX69" fmla="*/ 7310118 w 12192000"/>
              <a:gd name="connsiteY69" fmla="*/ 162605 h 1157500"/>
              <a:gd name="connsiteX70" fmla="*/ 7673859 w 12192000"/>
              <a:gd name="connsiteY70" fmla="*/ 150336 h 1157500"/>
              <a:gd name="connsiteX71" fmla="*/ 7692748 w 12192000"/>
              <a:gd name="connsiteY71" fmla="*/ 161537 h 1157500"/>
              <a:gd name="connsiteX72" fmla="*/ 7756672 w 12192000"/>
              <a:gd name="connsiteY72" fmla="*/ 157372 h 1157500"/>
              <a:gd name="connsiteX73" fmla="*/ 7974189 w 12192000"/>
              <a:gd name="connsiteY73" fmla="*/ 154819 h 1157500"/>
              <a:gd name="connsiteX74" fmla="*/ 8101969 w 12192000"/>
              <a:gd name="connsiteY74" fmla="*/ 144495 h 1157500"/>
              <a:gd name="connsiteX75" fmla="*/ 8106826 w 12192000"/>
              <a:gd name="connsiteY75" fmla="*/ 139853 h 1157500"/>
              <a:gd name="connsiteX76" fmla="*/ 8162058 w 12192000"/>
              <a:gd name="connsiteY76" fmla="*/ 96704 h 1157500"/>
              <a:gd name="connsiteX77" fmla="*/ 8184568 w 12192000"/>
              <a:gd name="connsiteY77" fmla="*/ 93990 h 1157500"/>
              <a:gd name="connsiteX78" fmla="*/ 8228227 w 12192000"/>
              <a:gd name="connsiteY78" fmla="*/ 105972 h 1157500"/>
              <a:gd name="connsiteX79" fmla="*/ 8237963 w 12192000"/>
              <a:gd name="connsiteY79" fmla="*/ 106996 h 1157500"/>
              <a:gd name="connsiteX80" fmla="*/ 8248358 w 12192000"/>
              <a:gd name="connsiteY80" fmla="*/ 106062 h 1157500"/>
              <a:gd name="connsiteX81" fmla="*/ 8249309 w 12192000"/>
              <a:gd name="connsiteY81" fmla="*/ 106698 h 1157500"/>
              <a:gd name="connsiteX82" fmla="*/ 8249997 w 12192000"/>
              <a:gd name="connsiteY82" fmla="*/ 105915 h 1157500"/>
              <a:gd name="connsiteX83" fmla="*/ 8272162 w 12192000"/>
              <a:gd name="connsiteY83" fmla="*/ 103924 h 1157500"/>
              <a:gd name="connsiteX84" fmla="*/ 8292349 w 12192000"/>
              <a:gd name="connsiteY84" fmla="*/ 97480 h 1157500"/>
              <a:gd name="connsiteX85" fmla="*/ 8307239 w 12192000"/>
              <a:gd name="connsiteY85" fmla="*/ 94591 h 1157500"/>
              <a:gd name="connsiteX86" fmla="*/ 8339282 w 12192000"/>
              <a:gd name="connsiteY86" fmla="*/ 108942 h 1157500"/>
              <a:gd name="connsiteX87" fmla="*/ 8346156 w 12192000"/>
              <a:gd name="connsiteY87" fmla="*/ 111227 h 1157500"/>
              <a:gd name="connsiteX88" fmla="*/ 8346467 w 12192000"/>
              <a:gd name="connsiteY88" fmla="*/ 111024 h 1157500"/>
              <a:gd name="connsiteX89" fmla="*/ 8354069 w 12192000"/>
              <a:gd name="connsiteY89" fmla="*/ 112942 h 1157500"/>
              <a:gd name="connsiteX90" fmla="*/ 8358687 w 12192000"/>
              <a:gd name="connsiteY90" fmla="*/ 115393 h 1157500"/>
              <a:gd name="connsiteX91" fmla="*/ 8433385 w 12192000"/>
              <a:gd name="connsiteY91" fmla="*/ 99669 h 1157500"/>
              <a:gd name="connsiteX92" fmla="*/ 8533779 w 12192000"/>
              <a:gd name="connsiteY92" fmla="*/ 98374 h 1157500"/>
              <a:gd name="connsiteX93" fmla="*/ 8632833 w 12192000"/>
              <a:gd name="connsiteY93" fmla="*/ 100532 h 1157500"/>
              <a:gd name="connsiteX94" fmla="*/ 8668523 w 12192000"/>
              <a:gd name="connsiteY94" fmla="*/ 102979 h 1157500"/>
              <a:gd name="connsiteX95" fmla="*/ 8732893 w 12192000"/>
              <a:gd name="connsiteY95" fmla="*/ 99991 h 1157500"/>
              <a:gd name="connsiteX96" fmla="*/ 8764071 w 12192000"/>
              <a:gd name="connsiteY96" fmla="*/ 94587 h 1157500"/>
              <a:gd name="connsiteX97" fmla="*/ 8767004 w 12192000"/>
              <a:gd name="connsiteY97" fmla="*/ 91519 h 1157500"/>
              <a:gd name="connsiteX98" fmla="*/ 8772553 w 12192000"/>
              <a:gd name="connsiteY98" fmla="*/ 90314 h 1157500"/>
              <a:gd name="connsiteX99" fmla="*/ 8787201 w 12192000"/>
              <a:gd name="connsiteY99" fmla="*/ 92033 h 1157500"/>
              <a:gd name="connsiteX100" fmla="*/ 8792624 w 12192000"/>
              <a:gd name="connsiteY100" fmla="*/ 93503 h 1157500"/>
              <a:gd name="connsiteX101" fmla="*/ 8800741 w 12192000"/>
              <a:gd name="connsiteY101" fmla="*/ 93897 h 1157500"/>
              <a:gd name="connsiteX102" fmla="*/ 8800966 w 12192000"/>
              <a:gd name="connsiteY102" fmla="*/ 93645 h 1157500"/>
              <a:gd name="connsiteX103" fmla="*/ 8808513 w 12192000"/>
              <a:gd name="connsiteY103" fmla="*/ 94530 h 1157500"/>
              <a:gd name="connsiteX104" fmla="*/ 8845110 w 12192000"/>
              <a:gd name="connsiteY104" fmla="*/ 102179 h 1157500"/>
              <a:gd name="connsiteX105" fmla="*/ 8917529 w 12192000"/>
              <a:gd name="connsiteY105" fmla="*/ 76373 h 1157500"/>
              <a:gd name="connsiteX106" fmla="*/ 9026654 w 12192000"/>
              <a:gd name="connsiteY106" fmla="*/ 93420 h 1157500"/>
              <a:gd name="connsiteX107" fmla="*/ 9088505 w 12192000"/>
              <a:gd name="connsiteY107" fmla="*/ 113002 h 1157500"/>
              <a:gd name="connsiteX108" fmla="*/ 9203241 w 12192000"/>
              <a:gd name="connsiteY108" fmla="*/ 111713 h 1157500"/>
              <a:gd name="connsiteX109" fmla="*/ 9415584 w 12192000"/>
              <a:gd name="connsiteY109" fmla="*/ 157156 h 1157500"/>
              <a:gd name="connsiteX110" fmla="*/ 9505102 w 12192000"/>
              <a:gd name="connsiteY110" fmla="*/ 141042 h 1157500"/>
              <a:gd name="connsiteX111" fmla="*/ 9643040 w 12192000"/>
              <a:gd name="connsiteY111" fmla="*/ 158233 h 1157500"/>
              <a:gd name="connsiteX112" fmla="*/ 9762999 w 12192000"/>
              <a:gd name="connsiteY112" fmla="*/ 162623 h 1157500"/>
              <a:gd name="connsiteX113" fmla="*/ 9776183 w 12192000"/>
              <a:gd name="connsiteY113" fmla="*/ 162191 h 1157500"/>
              <a:gd name="connsiteX114" fmla="*/ 9780532 w 12192000"/>
              <a:gd name="connsiteY114" fmla="*/ 155823 h 1157500"/>
              <a:gd name="connsiteX115" fmla="*/ 9910588 w 12192000"/>
              <a:gd name="connsiteY115" fmla="*/ 154327 h 1157500"/>
              <a:gd name="connsiteX116" fmla="*/ 9924173 w 12192000"/>
              <a:gd name="connsiteY116" fmla="*/ 158591 h 1157500"/>
              <a:gd name="connsiteX117" fmla="*/ 10010969 w 12192000"/>
              <a:gd name="connsiteY117" fmla="*/ 155802 h 1157500"/>
              <a:gd name="connsiteX118" fmla="*/ 10070699 w 12192000"/>
              <a:gd name="connsiteY118" fmla="*/ 157854 h 1157500"/>
              <a:gd name="connsiteX119" fmla="*/ 10155104 w 12192000"/>
              <a:gd name="connsiteY119" fmla="*/ 151613 h 1157500"/>
              <a:gd name="connsiteX120" fmla="*/ 10250982 w 12192000"/>
              <a:gd name="connsiteY120" fmla="*/ 128642 h 1157500"/>
              <a:gd name="connsiteX121" fmla="*/ 10343301 w 12192000"/>
              <a:gd name="connsiteY121" fmla="*/ 90884 h 1157500"/>
              <a:gd name="connsiteX122" fmla="*/ 10366625 w 12192000"/>
              <a:gd name="connsiteY122" fmla="*/ 79428 h 1157500"/>
              <a:gd name="connsiteX123" fmla="*/ 10433505 w 12192000"/>
              <a:gd name="connsiteY123" fmla="*/ 65000 h 1157500"/>
              <a:gd name="connsiteX124" fmla="*/ 10547510 w 12192000"/>
              <a:gd name="connsiteY124" fmla="*/ 47246 h 1157500"/>
              <a:gd name="connsiteX125" fmla="*/ 10588150 w 12192000"/>
              <a:gd name="connsiteY125" fmla="*/ 32287 h 1157500"/>
              <a:gd name="connsiteX126" fmla="*/ 10589457 w 12192000"/>
              <a:gd name="connsiteY126" fmla="*/ 25296 h 1157500"/>
              <a:gd name="connsiteX127" fmla="*/ 10699976 w 12192000"/>
              <a:gd name="connsiteY127" fmla="*/ 43345 h 1157500"/>
              <a:gd name="connsiteX128" fmla="*/ 10812237 w 12192000"/>
              <a:gd name="connsiteY128" fmla="*/ 46327 h 1157500"/>
              <a:gd name="connsiteX129" fmla="*/ 10869837 w 12192000"/>
              <a:gd name="connsiteY129" fmla="*/ 65795 h 1157500"/>
              <a:gd name="connsiteX130" fmla="*/ 10881770 w 12192000"/>
              <a:gd name="connsiteY130" fmla="*/ 73672 h 1157500"/>
              <a:gd name="connsiteX131" fmla="*/ 10896899 w 12192000"/>
              <a:gd name="connsiteY131" fmla="*/ 70731 h 1157500"/>
              <a:gd name="connsiteX132" fmla="*/ 10901748 w 12192000"/>
              <a:gd name="connsiteY132" fmla="*/ 66352 h 1157500"/>
              <a:gd name="connsiteX133" fmla="*/ 10947419 w 12192000"/>
              <a:gd name="connsiteY133" fmla="*/ 83316 h 1157500"/>
              <a:gd name="connsiteX134" fmla="*/ 10953034 w 12192000"/>
              <a:gd name="connsiteY134" fmla="*/ 84438 h 1157500"/>
              <a:gd name="connsiteX135" fmla="*/ 10992070 w 12192000"/>
              <a:gd name="connsiteY135" fmla="*/ 88841 h 1157500"/>
              <a:gd name="connsiteX136" fmla="*/ 11112372 w 12192000"/>
              <a:gd name="connsiteY136" fmla="*/ 82247 h 1157500"/>
              <a:gd name="connsiteX137" fmla="*/ 11147719 w 12192000"/>
              <a:gd name="connsiteY137" fmla="*/ 80560 h 1157500"/>
              <a:gd name="connsiteX138" fmla="*/ 11172617 w 12192000"/>
              <a:gd name="connsiteY138" fmla="*/ 76265 h 1157500"/>
              <a:gd name="connsiteX139" fmla="*/ 11240397 w 12192000"/>
              <a:gd name="connsiteY139" fmla="*/ 81830 h 1157500"/>
              <a:gd name="connsiteX140" fmla="*/ 11270034 w 12192000"/>
              <a:gd name="connsiteY140" fmla="*/ 91947 h 1157500"/>
              <a:gd name="connsiteX141" fmla="*/ 11293091 w 12192000"/>
              <a:gd name="connsiteY141" fmla="*/ 92042 h 1157500"/>
              <a:gd name="connsiteX142" fmla="*/ 11310949 w 12192000"/>
              <a:gd name="connsiteY142" fmla="*/ 97842 h 1157500"/>
              <a:gd name="connsiteX143" fmla="*/ 11345279 w 12192000"/>
              <a:gd name="connsiteY143" fmla="*/ 95451 h 1157500"/>
              <a:gd name="connsiteX144" fmla="*/ 11354597 w 12192000"/>
              <a:gd name="connsiteY144" fmla="*/ 97953 h 1157500"/>
              <a:gd name="connsiteX145" fmla="*/ 11367725 w 12192000"/>
              <a:gd name="connsiteY145" fmla="*/ 97999 h 1157500"/>
              <a:gd name="connsiteX146" fmla="*/ 11399832 w 12192000"/>
              <a:gd name="connsiteY146" fmla="*/ 110616 h 1157500"/>
              <a:gd name="connsiteX147" fmla="*/ 11603601 w 12192000"/>
              <a:gd name="connsiteY147" fmla="*/ 193266 h 1157500"/>
              <a:gd name="connsiteX148" fmla="*/ 11736204 w 12192000"/>
              <a:gd name="connsiteY148" fmla="*/ 277509 h 1157500"/>
              <a:gd name="connsiteX149" fmla="*/ 11705740 w 12192000"/>
              <a:gd name="connsiteY149" fmla="*/ 250993 h 1157500"/>
              <a:gd name="connsiteX150" fmla="*/ 11819139 w 12192000"/>
              <a:gd name="connsiteY150" fmla="*/ 304143 h 1157500"/>
              <a:gd name="connsiteX151" fmla="*/ 11835615 w 12192000"/>
              <a:gd name="connsiteY151" fmla="*/ 305790 h 1157500"/>
              <a:gd name="connsiteX152" fmla="*/ 11980134 w 12192000"/>
              <a:gd name="connsiteY152" fmla="*/ 321911 h 1157500"/>
              <a:gd name="connsiteX153" fmla="*/ 12174576 w 12192000"/>
              <a:gd name="connsiteY153" fmla="*/ 376108 h 1157500"/>
              <a:gd name="connsiteX154" fmla="*/ 12192000 w 12192000"/>
              <a:gd name="connsiteY154" fmla="*/ 379233 h 1157500"/>
              <a:gd name="connsiteX155" fmla="*/ 12192000 w 12192000"/>
              <a:gd name="connsiteY155" fmla="*/ 1157500 h 1157500"/>
              <a:gd name="connsiteX156" fmla="*/ 0 w 12192000"/>
              <a:gd name="connsiteY156" fmla="*/ 1157500 h 1157500"/>
              <a:gd name="connsiteX157" fmla="*/ 0 w 12192000"/>
              <a:gd name="connsiteY157" fmla="*/ 483545 h 1157500"/>
              <a:gd name="connsiteX158" fmla="*/ 5331 w 12192000"/>
              <a:gd name="connsiteY158" fmla="*/ 482797 h 1157500"/>
              <a:gd name="connsiteX159" fmla="*/ 39902 w 12192000"/>
              <a:gd name="connsiteY159" fmla="*/ 472284 h 1157500"/>
              <a:gd name="connsiteX160" fmla="*/ 117880 w 12192000"/>
              <a:gd name="connsiteY160" fmla="*/ 420956 h 1157500"/>
              <a:gd name="connsiteX161" fmla="*/ 238140 w 12192000"/>
              <a:gd name="connsiteY161" fmla="*/ 379297 h 1157500"/>
              <a:gd name="connsiteX162" fmla="*/ 249589 w 12192000"/>
              <a:gd name="connsiteY162" fmla="*/ 379517 h 1157500"/>
              <a:gd name="connsiteX163" fmla="*/ 296963 w 12192000"/>
              <a:gd name="connsiteY163" fmla="*/ 356102 h 1157500"/>
              <a:gd name="connsiteX164" fmla="*/ 339235 w 12192000"/>
              <a:gd name="connsiteY164" fmla="*/ 324425 h 1157500"/>
              <a:gd name="connsiteX165" fmla="*/ 447152 w 12192000"/>
              <a:gd name="connsiteY165" fmla="*/ 327423 h 1157500"/>
              <a:gd name="connsiteX166" fmla="*/ 475247 w 12192000"/>
              <a:gd name="connsiteY166" fmla="*/ 336714 h 1157500"/>
              <a:gd name="connsiteX167" fmla="*/ 477967 w 12192000"/>
              <a:gd name="connsiteY167" fmla="*/ 337960 h 1157500"/>
              <a:gd name="connsiteX168" fmla="*/ 703732 w 12192000"/>
              <a:gd name="connsiteY168" fmla="*/ 316599 h 1157500"/>
              <a:gd name="connsiteX169" fmla="*/ 853391 w 12192000"/>
              <a:gd name="connsiteY169" fmla="*/ 303591 h 1157500"/>
              <a:gd name="connsiteX170" fmla="*/ 925332 w 12192000"/>
              <a:gd name="connsiteY170" fmla="*/ 298686 h 1157500"/>
              <a:gd name="connsiteX171" fmla="*/ 941286 w 12192000"/>
              <a:gd name="connsiteY171" fmla="*/ 288932 h 1157500"/>
              <a:gd name="connsiteX172" fmla="*/ 950845 w 12192000"/>
              <a:gd name="connsiteY172" fmla="*/ 286595 h 1157500"/>
              <a:gd name="connsiteX173" fmla="*/ 953292 w 12192000"/>
              <a:gd name="connsiteY173" fmla="*/ 280892 h 1157500"/>
              <a:gd name="connsiteX174" fmla="*/ 967499 w 12192000"/>
              <a:gd name="connsiteY174" fmla="*/ 273760 h 1157500"/>
              <a:gd name="connsiteX175" fmla="*/ 1069267 w 12192000"/>
              <a:gd name="connsiteY175" fmla="*/ 262766 h 1157500"/>
              <a:gd name="connsiteX176" fmla="*/ 1138407 w 12192000"/>
              <a:gd name="connsiteY176" fmla="*/ 246567 h 1157500"/>
              <a:gd name="connsiteX177" fmla="*/ 1164931 w 12192000"/>
              <a:gd name="connsiteY177" fmla="*/ 238622 h 1157500"/>
              <a:gd name="connsiteX178" fmla="*/ 1211622 w 12192000"/>
              <a:gd name="connsiteY178" fmla="*/ 220676 h 1157500"/>
              <a:gd name="connsiteX179" fmla="*/ 1274567 w 12192000"/>
              <a:gd name="connsiteY179" fmla="*/ 203380 h 1157500"/>
              <a:gd name="connsiteX180" fmla="*/ 1325029 w 12192000"/>
              <a:gd name="connsiteY180" fmla="*/ 207937 h 1157500"/>
              <a:gd name="connsiteX181" fmla="*/ 1356805 w 12192000"/>
              <a:gd name="connsiteY181" fmla="*/ 203622 h 1157500"/>
              <a:gd name="connsiteX182" fmla="*/ 1468752 w 12192000"/>
              <a:gd name="connsiteY182" fmla="*/ 214604 h 1157500"/>
              <a:gd name="connsiteX183" fmla="*/ 1650750 w 12192000"/>
              <a:gd name="connsiteY183" fmla="*/ 165090 h 1157500"/>
              <a:gd name="connsiteX184" fmla="*/ 1655056 w 12192000"/>
              <a:gd name="connsiteY184" fmla="*/ 172106 h 1157500"/>
              <a:gd name="connsiteX185" fmla="*/ 1683220 w 12192000"/>
              <a:gd name="connsiteY185" fmla="*/ 169652 h 1157500"/>
              <a:gd name="connsiteX186" fmla="*/ 1685599 w 12192000"/>
              <a:gd name="connsiteY186" fmla="*/ 165388 h 1157500"/>
              <a:gd name="connsiteX187" fmla="*/ 1735783 w 12192000"/>
              <a:gd name="connsiteY187" fmla="*/ 177400 h 1157500"/>
              <a:gd name="connsiteX188" fmla="*/ 1797102 w 12192000"/>
              <a:gd name="connsiteY188" fmla="*/ 182289 h 1157500"/>
              <a:gd name="connsiteX189" fmla="*/ 1845638 w 12192000"/>
              <a:gd name="connsiteY189" fmla="*/ 163774 h 1157500"/>
              <a:gd name="connsiteX190" fmla="*/ 1848980 w 12192000"/>
              <a:gd name="connsiteY190" fmla="*/ 167516 h 1157500"/>
              <a:gd name="connsiteX191" fmla="*/ 1880587 w 12192000"/>
              <a:gd name="connsiteY191" fmla="*/ 165506 h 1157500"/>
              <a:gd name="connsiteX192" fmla="*/ 1995803 w 12192000"/>
              <a:gd name="connsiteY192" fmla="*/ 131847 h 1157500"/>
              <a:gd name="connsiteX193" fmla="*/ 2057448 w 12192000"/>
              <a:gd name="connsiteY193" fmla="*/ 128650 h 1157500"/>
              <a:gd name="connsiteX194" fmla="*/ 2119088 w 12192000"/>
              <a:gd name="connsiteY194" fmla="*/ 113508 h 1157500"/>
              <a:gd name="connsiteX195" fmla="*/ 2138831 w 12192000"/>
              <a:gd name="connsiteY195" fmla="*/ 116194 h 1157500"/>
              <a:gd name="connsiteX196" fmla="*/ 2214259 w 12192000"/>
              <a:gd name="connsiteY196" fmla="*/ 110542 h 1157500"/>
              <a:gd name="connsiteX197" fmla="*/ 2264911 w 12192000"/>
              <a:gd name="connsiteY197" fmla="*/ 101639 h 1157500"/>
              <a:gd name="connsiteX198" fmla="*/ 2454058 w 12192000"/>
              <a:gd name="connsiteY198" fmla="*/ 67266 h 1157500"/>
              <a:gd name="connsiteX199" fmla="*/ 2534188 w 12192000"/>
              <a:gd name="connsiteY199" fmla="*/ 63730 h 1157500"/>
              <a:gd name="connsiteX200" fmla="*/ 2616912 w 12192000"/>
              <a:gd name="connsiteY200" fmla="*/ 44757 h 1157500"/>
              <a:gd name="connsiteX201" fmla="*/ 2698592 w 12192000"/>
              <a:gd name="connsiteY201" fmla="*/ 35873 h 1157500"/>
              <a:gd name="connsiteX202" fmla="*/ 2891953 w 12192000"/>
              <a:gd name="connsiteY202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352373 w 12192000"/>
              <a:gd name="connsiteY46" fmla="*/ 202729 h 1157500"/>
              <a:gd name="connsiteX47" fmla="*/ 6353759 w 12192000"/>
              <a:gd name="connsiteY47" fmla="*/ 202703 h 1157500"/>
              <a:gd name="connsiteX48" fmla="*/ 6363346 w 12192000"/>
              <a:gd name="connsiteY48" fmla="*/ 190268 h 1157500"/>
              <a:gd name="connsiteX49" fmla="*/ 6400681 w 12192000"/>
              <a:gd name="connsiteY49" fmla="*/ 197970 h 1157500"/>
              <a:gd name="connsiteX50" fmla="*/ 6402041 w 12192000"/>
              <a:gd name="connsiteY50" fmla="*/ 200641 h 1157500"/>
              <a:gd name="connsiteX51" fmla="*/ 6502019 w 12192000"/>
              <a:gd name="connsiteY51" fmla="*/ 192356 h 1157500"/>
              <a:gd name="connsiteX52" fmla="*/ 6518229 w 12192000"/>
              <a:gd name="connsiteY52" fmla="*/ 191407 h 1157500"/>
              <a:gd name="connsiteX53" fmla="*/ 6595639 w 12192000"/>
              <a:gd name="connsiteY53" fmla="*/ 168164 h 1157500"/>
              <a:gd name="connsiteX54" fmla="*/ 6692265 w 12192000"/>
              <a:gd name="connsiteY54" fmla="*/ 164829 h 1157500"/>
              <a:gd name="connsiteX55" fmla="*/ 6697219 w 12192000"/>
              <a:gd name="connsiteY55" fmla="*/ 165301 h 1157500"/>
              <a:gd name="connsiteX56" fmla="*/ 6713656 w 12192000"/>
              <a:gd name="connsiteY56" fmla="*/ 153600 h 1157500"/>
              <a:gd name="connsiteX57" fmla="*/ 6714383 w 12192000"/>
              <a:gd name="connsiteY57" fmla="*/ 150425 h 1157500"/>
              <a:gd name="connsiteX58" fmla="*/ 6774793 w 12192000"/>
              <a:gd name="connsiteY58" fmla="*/ 159713 h 1157500"/>
              <a:gd name="connsiteX59" fmla="*/ 6782112 w 12192000"/>
              <a:gd name="connsiteY59" fmla="*/ 155255 h 1157500"/>
              <a:gd name="connsiteX60" fmla="*/ 6878958 w 12192000"/>
              <a:gd name="connsiteY60" fmla="*/ 180824 h 1157500"/>
              <a:gd name="connsiteX61" fmla="*/ 6894439 w 12192000"/>
              <a:gd name="connsiteY61" fmla="*/ 177642 h 1157500"/>
              <a:gd name="connsiteX62" fmla="*/ 6963220 w 12192000"/>
              <a:gd name="connsiteY62" fmla="*/ 167304 h 1157500"/>
              <a:gd name="connsiteX63" fmla="*/ 6976706 w 12192000"/>
              <a:gd name="connsiteY63" fmla="*/ 170894 h 1157500"/>
              <a:gd name="connsiteX64" fmla="*/ 6987064 w 12192000"/>
              <a:gd name="connsiteY64" fmla="*/ 160402 h 1157500"/>
              <a:gd name="connsiteX65" fmla="*/ 7058714 w 12192000"/>
              <a:gd name="connsiteY65" fmla="*/ 175992 h 1157500"/>
              <a:gd name="connsiteX66" fmla="*/ 7060499 w 12192000"/>
              <a:gd name="connsiteY66" fmla="*/ 176063 h 1157500"/>
              <a:gd name="connsiteX67" fmla="*/ 7176563 w 12192000"/>
              <a:gd name="connsiteY67" fmla="*/ 173244 h 1157500"/>
              <a:gd name="connsiteX68" fmla="*/ 7205529 w 12192000"/>
              <a:gd name="connsiteY68" fmla="*/ 181011 h 1157500"/>
              <a:gd name="connsiteX69" fmla="*/ 7310118 w 12192000"/>
              <a:gd name="connsiteY69" fmla="*/ 162605 h 1157500"/>
              <a:gd name="connsiteX70" fmla="*/ 7673859 w 12192000"/>
              <a:gd name="connsiteY70" fmla="*/ 150336 h 1157500"/>
              <a:gd name="connsiteX71" fmla="*/ 7692748 w 12192000"/>
              <a:gd name="connsiteY71" fmla="*/ 161537 h 1157500"/>
              <a:gd name="connsiteX72" fmla="*/ 7756672 w 12192000"/>
              <a:gd name="connsiteY72" fmla="*/ 157372 h 1157500"/>
              <a:gd name="connsiteX73" fmla="*/ 7974189 w 12192000"/>
              <a:gd name="connsiteY73" fmla="*/ 154819 h 1157500"/>
              <a:gd name="connsiteX74" fmla="*/ 8101969 w 12192000"/>
              <a:gd name="connsiteY74" fmla="*/ 144495 h 1157500"/>
              <a:gd name="connsiteX75" fmla="*/ 8106826 w 12192000"/>
              <a:gd name="connsiteY75" fmla="*/ 139853 h 1157500"/>
              <a:gd name="connsiteX76" fmla="*/ 8162058 w 12192000"/>
              <a:gd name="connsiteY76" fmla="*/ 96704 h 1157500"/>
              <a:gd name="connsiteX77" fmla="*/ 8184568 w 12192000"/>
              <a:gd name="connsiteY77" fmla="*/ 93990 h 1157500"/>
              <a:gd name="connsiteX78" fmla="*/ 8228227 w 12192000"/>
              <a:gd name="connsiteY78" fmla="*/ 105972 h 1157500"/>
              <a:gd name="connsiteX79" fmla="*/ 8237963 w 12192000"/>
              <a:gd name="connsiteY79" fmla="*/ 106996 h 1157500"/>
              <a:gd name="connsiteX80" fmla="*/ 8248358 w 12192000"/>
              <a:gd name="connsiteY80" fmla="*/ 106062 h 1157500"/>
              <a:gd name="connsiteX81" fmla="*/ 8249309 w 12192000"/>
              <a:gd name="connsiteY81" fmla="*/ 106698 h 1157500"/>
              <a:gd name="connsiteX82" fmla="*/ 8249997 w 12192000"/>
              <a:gd name="connsiteY82" fmla="*/ 105915 h 1157500"/>
              <a:gd name="connsiteX83" fmla="*/ 8272162 w 12192000"/>
              <a:gd name="connsiteY83" fmla="*/ 103924 h 1157500"/>
              <a:gd name="connsiteX84" fmla="*/ 8292349 w 12192000"/>
              <a:gd name="connsiteY84" fmla="*/ 97480 h 1157500"/>
              <a:gd name="connsiteX85" fmla="*/ 8307239 w 12192000"/>
              <a:gd name="connsiteY85" fmla="*/ 94591 h 1157500"/>
              <a:gd name="connsiteX86" fmla="*/ 8339282 w 12192000"/>
              <a:gd name="connsiteY86" fmla="*/ 108942 h 1157500"/>
              <a:gd name="connsiteX87" fmla="*/ 8346156 w 12192000"/>
              <a:gd name="connsiteY87" fmla="*/ 111227 h 1157500"/>
              <a:gd name="connsiteX88" fmla="*/ 8346467 w 12192000"/>
              <a:gd name="connsiteY88" fmla="*/ 111024 h 1157500"/>
              <a:gd name="connsiteX89" fmla="*/ 8354069 w 12192000"/>
              <a:gd name="connsiteY89" fmla="*/ 112942 h 1157500"/>
              <a:gd name="connsiteX90" fmla="*/ 8358687 w 12192000"/>
              <a:gd name="connsiteY90" fmla="*/ 115393 h 1157500"/>
              <a:gd name="connsiteX91" fmla="*/ 8433385 w 12192000"/>
              <a:gd name="connsiteY91" fmla="*/ 99669 h 1157500"/>
              <a:gd name="connsiteX92" fmla="*/ 8533779 w 12192000"/>
              <a:gd name="connsiteY92" fmla="*/ 98374 h 1157500"/>
              <a:gd name="connsiteX93" fmla="*/ 8632833 w 12192000"/>
              <a:gd name="connsiteY93" fmla="*/ 100532 h 1157500"/>
              <a:gd name="connsiteX94" fmla="*/ 8668523 w 12192000"/>
              <a:gd name="connsiteY94" fmla="*/ 102979 h 1157500"/>
              <a:gd name="connsiteX95" fmla="*/ 8732893 w 12192000"/>
              <a:gd name="connsiteY95" fmla="*/ 99991 h 1157500"/>
              <a:gd name="connsiteX96" fmla="*/ 8764071 w 12192000"/>
              <a:gd name="connsiteY96" fmla="*/ 94587 h 1157500"/>
              <a:gd name="connsiteX97" fmla="*/ 8767004 w 12192000"/>
              <a:gd name="connsiteY97" fmla="*/ 91519 h 1157500"/>
              <a:gd name="connsiteX98" fmla="*/ 8772553 w 12192000"/>
              <a:gd name="connsiteY98" fmla="*/ 90314 h 1157500"/>
              <a:gd name="connsiteX99" fmla="*/ 8787201 w 12192000"/>
              <a:gd name="connsiteY99" fmla="*/ 92033 h 1157500"/>
              <a:gd name="connsiteX100" fmla="*/ 8792624 w 12192000"/>
              <a:gd name="connsiteY100" fmla="*/ 93503 h 1157500"/>
              <a:gd name="connsiteX101" fmla="*/ 8800741 w 12192000"/>
              <a:gd name="connsiteY101" fmla="*/ 93897 h 1157500"/>
              <a:gd name="connsiteX102" fmla="*/ 8800966 w 12192000"/>
              <a:gd name="connsiteY102" fmla="*/ 93645 h 1157500"/>
              <a:gd name="connsiteX103" fmla="*/ 8808513 w 12192000"/>
              <a:gd name="connsiteY103" fmla="*/ 94530 h 1157500"/>
              <a:gd name="connsiteX104" fmla="*/ 8845110 w 12192000"/>
              <a:gd name="connsiteY104" fmla="*/ 102179 h 1157500"/>
              <a:gd name="connsiteX105" fmla="*/ 8917529 w 12192000"/>
              <a:gd name="connsiteY105" fmla="*/ 76373 h 1157500"/>
              <a:gd name="connsiteX106" fmla="*/ 9026654 w 12192000"/>
              <a:gd name="connsiteY106" fmla="*/ 93420 h 1157500"/>
              <a:gd name="connsiteX107" fmla="*/ 9088505 w 12192000"/>
              <a:gd name="connsiteY107" fmla="*/ 113002 h 1157500"/>
              <a:gd name="connsiteX108" fmla="*/ 9203241 w 12192000"/>
              <a:gd name="connsiteY108" fmla="*/ 111713 h 1157500"/>
              <a:gd name="connsiteX109" fmla="*/ 9415584 w 12192000"/>
              <a:gd name="connsiteY109" fmla="*/ 157156 h 1157500"/>
              <a:gd name="connsiteX110" fmla="*/ 9505102 w 12192000"/>
              <a:gd name="connsiteY110" fmla="*/ 141042 h 1157500"/>
              <a:gd name="connsiteX111" fmla="*/ 9643040 w 12192000"/>
              <a:gd name="connsiteY111" fmla="*/ 158233 h 1157500"/>
              <a:gd name="connsiteX112" fmla="*/ 9762999 w 12192000"/>
              <a:gd name="connsiteY112" fmla="*/ 162623 h 1157500"/>
              <a:gd name="connsiteX113" fmla="*/ 9776183 w 12192000"/>
              <a:gd name="connsiteY113" fmla="*/ 162191 h 1157500"/>
              <a:gd name="connsiteX114" fmla="*/ 9780532 w 12192000"/>
              <a:gd name="connsiteY114" fmla="*/ 155823 h 1157500"/>
              <a:gd name="connsiteX115" fmla="*/ 9910588 w 12192000"/>
              <a:gd name="connsiteY115" fmla="*/ 154327 h 1157500"/>
              <a:gd name="connsiteX116" fmla="*/ 9924173 w 12192000"/>
              <a:gd name="connsiteY116" fmla="*/ 158591 h 1157500"/>
              <a:gd name="connsiteX117" fmla="*/ 10010969 w 12192000"/>
              <a:gd name="connsiteY117" fmla="*/ 155802 h 1157500"/>
              <a:gd name="connsiteX118" fmla="*/ 10070699 w 12192000"/>
              <a:gd name="connsiteY118" fmla="*/ 157854 h 1157500"/>
              <a:gd name="connsiteX119" fmla="*/ 10155104 w 12192000"/>
              <a:gd name="connsiteY119" fmla="*/ 151613 h 1157500"/>
              <a:gd name="connsiteX120" fmla="*/ 10250982 w 12192000"/>
              <a:gd name="connsiteY120" fmla="*/ 128642 h 1157500"/>
              <a:gd name="connsiteX121" fmla="*/ 10343301 w 12192000"/>
              <a:gd name="connsiteY121" fmla="*/ 90884 h 1157500"/>
              <a:gd name="connsiteX122" fmla="*/ 10366625 w 12192000"/>
              <a:gd name="connsiteY122" fmla="*/ 79428 h 1157500"/>
              <a:gd name="connsiteX123" fmla="*/ 10433505 w 12192000"/>
              <a:gd name="connsiteY123" fmla="*/ 65000 h 1157500"/>
              <a:gd name="connsiteX124" fmla="*/ 10547510 w 12192000"/>
              <a:gd name="connsiteY124" fmla="*/ 47246 h 1157500"/>
              <a:gd name="connsiteX125" fmla="*/ 10588150 w 12192000"/>
              <a:gd name="connsiteY125" fmla="*/ 32287 h 1157500"/>
              <a:gd name="connsiteX126" fmla="*/ 10589457 w 12192000"/>
              <a:gd name="connsiteY126" fmla="*/ 25296 h 1157500"/>
              <a:gd name="connsiteX127" fmla="*/ 10699976 w 12192000"/>
              <a:gd name="connsiteY127" fmla="*/ 43345 h 1157500"/>
              <a:gd name="connsiteX128" fmla="*/ 10812237 w 12192000"/>
              <a:gd name="connsiteY128" fmla="*/ 46327 h 1157500"/>
              <a:gd name="connsiteX129" fmla="*/ 10869837 w 12192000"/>
              <a:gd name="connsiteY129" fmla="*/ 65795 h 1157500"/>
              <a:gd name="connsiteX130" fmla="*/ 10881770 w 12192000"/>
              <a:gd name="connsiteY130" fmla="*/ 73672 h 1157500"/>
              <a:gd name="connsiteX131" fmla="*/ 10896899 w 12192000"/>
              <a:gd name="connsiteY131" fmla="*/ 70731 h 1157500"/>
              <a:gd name="connsiteX132" fmla="*/ 10901748 w 12192000"/>
              <a:gd name="connsiteY132" fmla="*/ 66352 h 1157500"/>
              <a:gd name="connsiteX133" fmla="*/ 10947419 w 12192000"/>
              <a:gd name="connsiteY133" fmla="*/ 83316 h 1157500"/>
              <a:gd name="connsiteX134" fmla="*/ 10953034 w 12192000"/>
              <a:gd name="connsiteY134" fmla="*/ 84438 h 1157500"/>
              <a:gd name="connsiteX135" fmla="*/ 10992070 w 12192000"/>
              <a:gd name="connsiteY135" fmla="*/ 88841 h 1157500"/>
              <a:gd name="connsiteX136" fmla="*/ 11112372 w 12192000"/>
              <a:gd name="connsiteY136" fmla="*/ 82247 h 1157500"/>
              <a:gd name="connsiteX137" fmla="*/ 11147719 w 12192000"/>
              <a:gd name="connsiteY137" fmla="*/ 80560 h 1157500"/>
              <a:gd name="connsiteX138" fmla="*/ 11172617 w 12192000"/>
              <a:gd name="connsiteY138" fmla="*/ 76265 h 1157500"/>
              <a:gd name="connsiteX139" fmla="*/ 11240397 w 12192000"/>
              <a:gd name="connsiteY139" fmla="*/ 81830 h 1157500"/>
              <a:gd name="connsiteX140" fmla="*/ 11270034 w 12192000"/>
              <a:gd name="connsiteY140" fmla="*/ 91947 h 1157500"/>
              <a:gd name="connsiteX141" fmla="*/ 11293091 w 12192000"/>
              <a:gd name="connsiteY141" fmla="*/ 92042 h 1157500"/>
              <a:gd name="connsiteX142" fmla="*/ 11310949 w 12192000"/>
              <a:gd name="connsiteY142" fmla="*/ 97842 h 1157500"/>
              <a:gd name="connsiteX143" fmla="*/ 11345279 w 12192000"/>
              <a:gd name="connsiteY143" fmla="*/ 95451 h 1157500"/>
              <a:gd name="connsiteX144" fmla="*/ 11354597 w 12192000"/>
              <a:gd name="connsiteY144" fmla="*/ 97953 h 1157500"/>
              <a:gd name="connsiteX145" fmla="*/ 11367725 w 12192000"/>
              <a:gd name="connsiteY145" fmla="*/ 97999 h 1157500"/>
              <a:gd name="connsiteX146" fmla="*/ 11488543 w 12192000"/>
              <a:gd name="connsiteY146" fmla="*/ 144736 h 1157500"/>
              <a:gd name="connsiteX147" fmla="*/ 11603601 w 12192000"/>
              <a:gd name="connsiteY147" fmla="*/ 193266 h 1157500"/>
              <a:gd name="connsiteX148" fmla="*/ 11736204 w 12192000"/>
              <a:gd name="connsiteY148" fmla="*/ 277509 h 1157500"/>
              <a:gd name="connsiteX149" fmla="*/ 11705740 w 12192000"/>
              <a:gd name="connsiteY149" fmla="*/ 250993 h 1157500"/>
              <a:gd name="connsiteX150" fmla="*/ 11819139 w 12192000"/>
              <a:gd name="connsiteY150" fmla="*/ 304143 h 1157500"/>
              <a:gd name="connsiteX151" fmla="*/ 11835615 w 12192000"/>
              <a:gd name="connsiteY151" fmla="*/ 305790 h 1157500"/>
              <a:gd name="connsiteX152" fmla="*/ 11980134 w 12192000"/>
              <a:gd name="connsiteY152" fmla="*/ 321911 h 1157500"/>
              <a:gd name="connsiteX153" fmla="*/ 12174576 w 12192000"/>
              <a:gd name="connsiteY153" fmla="*/ 376108 h 1157500"/>
              <a:gd name="connsiteX154" fmla="*/ 12192000 w 12192000"/>
              <a:gd name="connsiteY154" fmla="*/ 379233 h 1157500"/>
              <a:gd name="connsiteX155" fmla="*/ 12192000 w 12192000"/>
              <a:gd name="connsiteY155" fmla="*/ 1157500 h 1157500"/>
              <a:gd name="connsiteX156" fmla="*/ 0 w 12192000"/>
              <a:gd name="connsiteY156" fmla="*/ 1157500 h 1157500"/>
              <a:gd name="connsiteX157" fmla="*/ 0 w 12192000"/>
              <a:gd name="connsiteY157" fmla="*/ 483545 h 1157500"/>
              <a:gd name="connsiteX158" fmla="*/ 5331 w 12192000"/>
              <a:gd name="connsiteY158" fmla="*/ 482797 h 1157500"/>
              <a:gd name="connsiteX159" fmla="*/ 39902 w 12192000"/>
              <a:gd name="connsiteY159" fmla="*/ 472284 h 1157500"/>
              <a:gd name="connsiteX160" fmla="*/ 117880 w 12192000"/>
              <a:gd name="connsiteY160" fmla="*/ 420956 h 1157500"/>
              <a:gd name="connsiteX161" fmla="*/ 238140 w 12192000"/>
              <a:gd name="connsiteY161" fmla="*/ 379297 h 1157500"/>
              <a:gd name="connsiteX162" fmla="*/ 249589 w 12192000"/>
              <a:gd name="connsiteY162" fmla="*/ 379517 h 1157500"/>
              <a:gd name="connsiteX163" fmla="*/ 296963 w 12192000"/>
              <a:gd name="connsiteY163" fmla="*/ 356102 h 1157500"/>
              <a:gd name="connsiteX164" fmla="*/ 339235 w 12192000"/>
              <a:gd name="connsiteY164" fmla="*/ 324425 h 1157500"/>
              <a:gd name="connsiteX165" fmla="*/ 447152 w 12192000"/>
              <a:gd name="connsiteY165" fmla="*/ 327423 h 1157500"/>
              <a:gd name="connsiteX166" fmla="*/ 475247 w 12192000"/>
              <a:gd name="connsiteY166" fmla="*/ 336714 h 1157500"/>
              <a:gd name="connsiteX167" fmla="*/ 477967 w 12192000"/>
              <a:gd name="connsiteY167" fmla="*/ 337960 h 1157500"/>
              <a:gd name="connsiteX168" fmla="*/ 703732 w 12192000"/>
              <a:gd name="connsiteY168" fmla="*/ 316599 h 1157500"/>
              <a:gd name="connsiteX169" fmla="*/ 853391 w 12192000"/>
              <a:gd name="connsiteY169" fmla="*/ 303591 h 1157500"/>
              <a:gd name="connsiteX170" fmla="*/ 925332 w 12192000"/>
              <a:gd name="connsiteY170" fmla="*/ 298686 h 1157500"/>
              <a:gd name="connsiteX171" fmla="*/ 941286 w 12192000"/>
              <a:gd name="connsiteY171" fmla="*/ 288932 h 1157500"/>
              <a:gd name="connsiteX172" fmla="*/ 950845 w 12192000"/>
              <a:gd name="connsiteY172" fmla="*/ 286595 h 1157500"/>
              <a:gd name="connsiteX173" fmla="*/ 953292 w 12192000"/>
              <a:gd name="connsiteY173" fmla="*/ 280892 h 1157500"/>
              <a:gd name="connsiteX174" fmla="*/ 967499 w 12192000"/>
              <a:gd name="connsiteY174" fmla="*/ 273760 h 1157500"/>
              <a:gd name="connsiteX175" fmla="*/ 1069267 w 12192000"/>
              <a:gd name="connsiteY175" fmla="*/ 262766 h 1157500"/>
              <a:gd name="connsiteX176" fmla="*/ 1138407 w 12192000"/>
              <a:gd name="connsiteY176" fmla="*/ 246567 h 1157500"/>
              <a:gd name="connsiteX177" fmla="*/ 1164931 w 12192000"/>
              <a:gd name="connsiteY177" fmla="*/ 238622 h 1157500"/>
              <a:gd name="connsiteX178" fmla="*/ 1211622 w 12192000"/>
              <a:gd name="connsiteY178" fmla="*/ 220676 h 1157500"/>
              <a:gd name="connsiteX179" fmla="*/ 1274567 w 12192000"/>
              <a:gd name="connsiteY179" fmla="*/ 203380 h 1157500"/>
              <a:gd name="connsiteX180" fmla="*/ 1325029 w 12192000"/>
              <a:gd name="connsiteY180" fmla="*/ 207937 h 1157500"/>
              <a:gd name="connsiteX181" fmla="*/ 1356805 w 12192000"/>
              <a:gd name="connsiteY181" fmla="*/ 203622 h 1157500"/>
              <a:gd name="connsiteX182" fmla="*/ 1468752 w 12192000"/>
              <a:gd name="connsiteY182" fmla="*/ 214604 h 1157500"/>
              <a:gd name="connsiteX183" fmla="*/ 1650750 w 12192000"/>
              <a:gd name="connsiteY183" fmla="*/ 165090 h 1157500"/>
              <a:gd name="connsiteX184" fmla="*/ 1655056 w 12192000"/>
              <a:gd name="connsiteY184" fmla="*/ 172106 h 1157500"/>
              <a:gd name="connsiteX185" fmla="*/ 1683220 w 12192000"/>
              <a:gd name="connsiteY185" fmla="*/ 169652 h 1157500"/>
              <a:gd name="connsiteX186" fmla="*/ 1685599 w 12192000"/>
              <a:gd name="connsiteY186" fmla="*/ 165388 h 1157500"/>
              <a:gd name="connsiteX187" fmla="*/ 1735783 w 12192000"/>
              <a:gd name="connsiteY187" fmla="*/ 177400 h 1157500"/>
              <a:gd name="connsiteX188" fmla="*/ 1797102 w 12192000"/>
              <a:gd name="connsiteY188" fmla="*/ 182289 h 1157500"/>
              <a:gd name="connsiteX189" fmla="*/ 1845638 w 12192000"/>
              <a:gd name="connsiteY189" fmla="*/ 163774 h 1157500"/>
              <a:gd name="connsiteX190" fmla="*/ 1848980 w 12192000"/>
              <a:gd name="connsiteY190" fmla="*/ 167516 h 1157500"/>
              <a:gd name="connsiteX191" fmla="*/ 1880587 w 12192000"/>
              <a:gd name="connsiteY191" fmla="*/ 165506 h 1157500"/>
              <a:gd name="connsiteX192" fmla="*/ 1995803 w 12192000"/>
              <a:gd name="connsiteY192" fmla="*/ 131847 h 1157500"/>
              <a:gd name="connsiteX193" fmla="*/ 2057448 w 12192000"/>
              <a:gd name="connsiteY193" fmla="*/ 128650 h 1157500"/>
              <a:gd name="connsiteX194" fmla="*/ 2119088 w 12192000"/>
              <a:gd name="connsiteY194" fmla="*/ 113508 h 1157500"/>
              <a:gd name="connsiteX195" fmla="*/ 2138831 w 12192000"/>
              <a:gd name="connsiteY195" fmla="*/ 116194 h 1157500"/>
              <a:gd name="connsiteX196" fmla="*/ 2214259 w 12192000"/>
              <a:gd name="connsiteY196" fmla="*/ 110542 h 1157500"/>
              <a:gd name="connsiteX197" fmla="*/ 2264911 w 12192000"/>
              <a:gd name="connsiteY197" fmla="*/ 101639 h 1157500"/>
              <a:gd name="connsiteX198" fmla="*/ 2454058 w 12192000"/>
              <a:gd name="connsiteY198" fmla="*/ 67266 h 1157500"/>
              <a:gd name="connsiteX199" fmla="*/ 2534188 w 12192000"/>
              <a:gd name="connsiteY199" fmla="*/ 63730 h 1157500"/>
              <a:gd name="connsiteX200" fmla="*/ 2616912 w 12192000"/>
              <a:gd name="connsiteY200" fmla="*/ 44757 h 1157500"/>
              <a:gd name="connsiteX201" fmla="*/ 2698592 w 12192000"/>
              <a:gd name="connsiteY201" fmla="*/ 35873 h 1157500"/>
              <a:gd name="connsiteX202" fmla="*/ 2891953 w 12192000"/>
              <a:gd name="connsiteY202" fmla="*/ 28541 h 1157500"/>
              <a:gd name="connsiteX0" fmla="*/ 2891953 w 12192000"/>
              <a:gd name="connsiteY0" fmla="*/ 28541 h 1157500"/>
              <a:gd name="connsiteX1" fmla="*/ 3052621 w 12192000"/>
              <a:gd name="connsiteY1" fmla="*/ 7598 h 1157500"/>
              <a:gd name="connsiteX2" fmla="*/ 3145220 w 12192000"/>
              <a:gd name="connsiteY2" fmla="*/ 9845 h 1157500"/>
              <a:gd name="connsiteX3" fmla="*/ 3233309 w 12192000"/>
              <a:gd name="connsiteY3" fmla="*/ 2536 h 1157500"/>
              <a:gd name="connsiteX4" fmla="*/ 3320851 w 12192000"/>
              <a:gd name="connsiteY4" fmla="*/ 12470 h 1157500"/>
              <a:gd name="connsiteX5" fmla="*/ 3394552 w 12192000"/>
              <a:gd name="connsiteY5" fmla="*/ 31847 h 1157500"/>
              <a:gd name="connsiteX6" fmla="*/ 3462252 w 12192000"/>
              <a:gd name="connsiteY6" fmla="*/ 62214 h 1157500"/>
              <a:gd name="connsiteX7" fmla="*/ 3504799 w 12192000"/>
              <a:gd name="connsiteY7" fmla="*/ 86931 h 1157500"/>
              <a:gd name="connsiteX8" fmla="*/ 3568807 w 12192000"/>
              <a:gd name="connsiteY8" fmla="*/ 78125 h 1157500"/>
              <a:gd name="connsiteX9" fmla="*/ 3571993 w 12192000"/>
              <a:gd name="connsiteY9" fmla="*/ 80673 h 1157500"/>
              <a:gd name="connsiteX10" fmla="*/ 3590879 w 12192000"/>
              <a:gd name="connsiteY10" fmla="*/ 93683 h 1157500"/>
              <a:gd name="connsiteX11" fmla="*/ 3623973 w 12192000"/>
              <a:gd name="connsiteY11" fmla="*/ 86652 h 1157500"/>
              <a:gd name="connsiteX12" fmla="*/ 3636728 w 12192000"/>
              <a:gd name="connsiteY12" fmla="*/ 91587 h 1157500"/>
              <a:gd name="connsiteX13" fmla="*/ 3676976 w 12192000"/>
              <a:gd name="connsiteY13" fmla="*/ 90168 h 1157500"/>
              <a:gd name="connsiteX14" fmla="*/ 3722653 w 12192000"/>
              <a:gd name="connsiteY14" fmla="*/ 108931 h 1157500"/>
              <a:gd name="connsiteX15" fmla="*/ 3775112 w 12192000"/>
              <a:gd name="connsiteY15" fmla="*/ 92538 h 1157500"/>
              <a:gd name="connsiteX16" fmla="*/ 3932956 w 12192000"/>
              <a:gd name="connsiteY16" fmla="*/ 115905 h 1157500"/>
              <a:gd name="connsiteX17" fmla="*/ 4100593 w 12192000"/>
              <a:gd name="connsiteY17" fmla="*/ 157402 h 1157500"/>
              <a:gd name="connsiteX18" fmla="*/ 4316364 w 12192000"/>
              <a:gd name="connsiteY18" fmla="*/ 171021 h 1157500"/>
              <a:gd name="connsiteX19" fmla="*/ 4387387 w 12192000"/>
              <a:gd name="connsiteY19" fmla="*/ 157928 h 1157500"/>
              <a:gd name="connsiteX20" fmla="*/ 4427957 w 12192000"/>
              <a:gd name="connsiteY20" fmla="*/ 171094 h 1157500"/>
              <a:gd name="connsiteX21" fmla="*/ 4502291 w 12192000"/>
              <a:gd name="connsiteY21" fmla="*/ 181765 h 1157500"/>
              <a:gd name="connsiteX22" fmla="*/ 4600771 w 12192000"/>
              <a:gd name="connsiteY22" fmla="*/ 205711 h 1157500"/>
              <a:gd name="connsiteX23" fmla="*/ 4644102 w 12192000"/>
              <a:gd name="connsiteY23" fmla="*/ 203931 h 1157500"/>
              <a:gd name="connsiteX24" fmla="*/ 4652752 w 12192000"/>
              <a:gd name="connsiteY24" fmla="*/ 204470 h 1157500"/>
              <a:gd name="connsiteX25" fmla="*/ 4652896 w 12192000"/>
              <a:gd name="connsiteY25" fmla="*/ 204854 h 1157500"/>
              <a:gd name="connsiteX26" fmla="*/ 4685303 w 12192000"/>
              <a:gd name="connsiteY26" fmla="*/ 206507 h 1157500"/>
              <a:gd name="connsiteX27" fmla="*/ 4690886 w 12192000"/>
              <a:gd name="connsiteY27" fmla="*/ 209335 h 1157500"/>
              <a:gd name="connsiteX28" fmla="*/ 4725430 w 12192000"/>
              <a:gd name="connsiteY28" fmla="*/ 232300 h 1157500"/>
              <a:gd name="connsiteX29" fmla="*/ 4800051 w 12192000"/>
              <a:gd name="connsiteY29" fmla="*/ 224667 h 1157500"/>
              <a:gd name="connsiteX30" fmla="*/ 4875115 w 12192000"/>
              <a:gd name="connsiteY30" fmla="*/ 257918 h 1157500"/>
              <a:gd name="connsiteX31" fmla="*/ 4936450 w 12192000"/>
              <a:gd name="connsiteY31" fmla="*/ 274470 h 1157500"/>
              <a:gd name="connsiteX32" fmla="*/ 5030961 w 12192000"/>
              <a:gd name="connsiteY32" fmla="*/ 299480 h 1157500"/>
              <a:gd name="connsiteX33" fmla="*/ 5082734 w 12192000"/>
              <a:gd name="connsiteY33" fmla="*/ 302149 h 1157500"/>
              <a:gd name="connsiteX34" fmla="*/ 5138799 w 12192000"/>
              <a:gd name="connsiteY34" fmla="*/ 297368 h 1157500"/>
              <a:gd name="connsiteX35" fmla="*/ 5259695 w 12192000"/>
              <a:gd name="connsiteY35" fmla="*/ 324044 h 1157500"/>
              <a:gd name="connsiteX36" fmla="*/ 5359642 w 12192000"/>
              <a:gd name="connsiteY36" fmla="*/ 334143 h 1157500"/>
              <a:gd name="connsiteX37" fmla="*/ 5372918 w 12192000"/>
              <a:gd name="connsiteY37" fmla="*/ 330402 h 1157500"/>
              <a:gd name="connsiteX38" fmla="*/ 5396084 w 12192000"/>
              <a:gd name="connsiteY38" fmla="*/ 321836 h 1157500"/>
              <a:gd name="connsiteX39" fmla="*/ 5414292 w 12192000"/>
              <a:gd name="connsiteY39" fmla="*/ 314431 h 1157500"/>
              <a:gd name="connsiteX40" fmla="*/ 5487276 w 12192000"/>
              <a:gd name="connsiteY40" fmla="*/ 300918 h 1157500"/>
              <a:gd name="connsiteX41" fmla="*/ 5612716 w 12192000"/>
              <a:gd name="connsiteY41" fmla="*/ 301686 h 1157500"/>
              <a:gd name="connsiteX42" fmla="*/ 5864813 w 12192000"/>
              <a:gd name="connsiteY42" fmla="*/ 251420 h 1157500"/>
              <a:gd name="connsiteX43" fmla="*/ 6151392 w 12192000"/>
              <a:gd name="connsiteY43" fmla="*/ 219300 h 1157500"/>
              <a:gd name="connsiteX44" fmla="*/ 6209396 w 12192000"/>
              <a:gd name="connsiteY44" fmla="*/ 214037 h 1157500"/>
              <a:gd name="connsiteX45" fmla="*/ 6269898 w 12192000"/>
              <a:gd name="connsiteY45" fmla="*/ 219868 h 1157500"/>
              <a:gd name="connsiteX46" fmla="*/ 6352373 w 12192000"/>
              <a:gd name="connsiteY46" fmla="*/ 202729 h 1157500"/>
              <a:gd name="connsiteX47" fmla="*/ 6353759 w 12192000"/>
              <a:gd name="connsiteY47" fmla="*/ 202703 h 1157500"/>
              <a:gd name="connsiteX48" fmla="*/ 6363346 w 12192000"/>
              <a:gd name="connsiteY48" fmla="*/ 190268 h 1157500"/>
              <a:gd name="connsiteX49" fmla="*/ 6400681 w 12192000"/>
              <a:gd name="connsiteY49" fmla="*/ 197970 h 1157500"/>
              <a:gd name="connsiteX50" fmla="*/ 6402041 w 12192000"/>
              <a:gd name="connsiteY50" fmla="*/ 200641 h 1157500"/>
              <a:gd name="connsiteX51" fmla="*/ 6502019 w 12192000"/>
              <a:gd name="connsiteY51" fmla="*/ 192356 h 1157500"/>
              <a:gd name="connsiteX52" fmla="*/ 6518229 w 12192000"/>
              <a:gd name="connsiteY52" fmla="*/ 191407 h 1157500"/>
              <a:gd name="connsiteX53" fmla="*/ 6595639 w 12192000"/>
              <a:gd name="connsiteY53" fmla="*/ 168164 h 1157500"/>
              <a:gd name="connsiteX54" fmla="*/ 6692265 w 12192000"/>
              <a:gd name="connsiteY54" fmla="*/ 164829 h 1157500"/>
              <a:gd name="connsiteX55" fmla="*/ 6697219 w 12192000"/>
              <a:gd name="connsiteY55" fmla="*/ 165301 h 1157500"/>
              <a:gd name="connsiteX56" fmla="*/ 6713656 w 12192000"/>
              <a:gd name="connsiteY56" fmla="*/ 153600 h 1157500"/>
              <a:gd name="connsiteX57" fmla="*/ 6714383 w 12192000"/>
              <a:gd name="connsiteY57" fmla="*/ 150425 h 1157500"/>
              <a:gd name="connsiteX58" fmla="*/ 6774793 w 12192000"/>
              <a:gd name="connsiteY58" fmla="*/ 159713 h 1157500"/>
              <a:gd name="connsiteX59" fmla="*/ 6782112 w 12192000"/>
              <a:gd name="connsiteY59" fmla="*/ 155255 h 1157500"/>
              <a:gd name="connsiteX60" fmla="*/ 6878958 w 12192000"/>
              <a:gd name="connsiteY60" fmla="*/ 180824 h 1157500"/>
              <a:gd name="connsiteX61" fmla="*/ 6894439 w 12192000"/>
              <a:gd name="connsiteY61" fmla="*/ 177642 h 1157500"/>
              <a:gd name="connsiteX62" fmla="*/ 6963220 w 12192000"/>
              <a:gd name="connsiteY62" fmla="*/ 167304 h 1157500"/>
              <a:gd name="connsiteX63" fmla="*/ 6976706 w 12192000"/>
              <a:gd name="connsiteY63" fmla="*/ 170894 h 1157500"/>
              <a:gd name="connsiteX64" fmla="*/ 6987064 w 12192000"/>
              <a:gd name="connsiteY64" fmla="*/ 160402 h 1157500"/>
              <a:gd name="connsiteX65" fmla="*/ 7058714 w 12192000"/>
              <a:gd name="connsiteY65" fmla="*/ 175992 h 1157500"/>
              <a:gd name="connsiteX66" fmla="*/ 7060499 w 12192000"/>
              <a:gd name="connsiteY66" fmla="*/ 176063 h 1157500"/>
              <a:gd name="connsiteX67" fmla="*/ 7176563 w 12192000"/>
              <a:gd name="connsiteY67" fmla="*/ 173244 h 1157500"/>
              <a:gd name="connsiteX68" fmla="*/ 7205529 w 12192000"/>
              <a:gd name="connsiteY68" fmla="*/ 181011 h 1157500"/>
              <a:gd name="connsiteX69" fmla="*/ 7310118 w 12192000"/>
              <a:gd name="connsiteY69" fmla="*/ 162605 h 1157500"/>
              <a:gd name="connsiteX70" fmla="*/ 7673859 w 12192000"/>
              <a:gd name="connsiteY70" fmla="*/ 150336 h 1157500"/>
              <a:gd name="connsiteX71" fmla="*/ 7692748 w 12192000"/>
              <a:gd name="connsiteY71" fmla="*/ 161537 h 1157500"/>
              <a:gd name="connsiteX72" fmla="*/ 7756672 w 12192000"/>
              <a:gd name="connsiteY72" fmla="*/ 157372 h 1157500"/>
              <a:gd name="connsiteX73" fmla="*/ 7974189 w 12192000"/>
              <a:gd name="connsiteY73" fmla="*/ 154819 h 1157500"/>
              <a:gd name="connsiteX74" fmla="*/ 8101969 w 12192000"/>
              <a:gd name="connsiteY74" fmla="*/ 144495 h 1157500"/>
              <a:gd name="connsiteX75" fmla="*/ 8106826 w 12192000"/>
              <a:gd name="connsiteY75" fmla="*/ 139853 h 1157500"/>
              <a:gd name="connsiteX76" fmla="*/ 8162058 w 12192000"/>
              <a:gd name="connsiteY76" fmla="*/ 96704 h 1157500"/>
              <a:gd name="connsiteX77" fmla="*/ 8184568 w 12192000"/>
              <a:gd name="connsiteY77" fmla="*/ 93990 h 1157500"/>
              <a:gd name="connsiteX78" fmla="*/ 8228227 w 12192000"/>
              <a:gd name="connsiteY78" fmla="*/ 105972 h 1157500"/>
              <a:gd name="connsiteX79" fmla="*/ 8237963 w 12192000"/>
              <a:gd name="connsiteY79" fmla="*/ 106996 h 1157500"/>
              <a:gd name="connsiteX80" fmla="*/ 8248358 w 12192000"/>
              <a:gd name="connsiteY80" fmla="*/ 106062 h 1157500"/>
              <a:gd name="connsiteX81" fmla="*/ 8249309 w 12192000"/>
              <a:gd name="connsiteY81" fmla="*/ 106698 h 1157500"/>
              <a:gd name="connsiteX82" fmla="*/ 8249997 w 12192000"/>
              <a:gd name="connsiteY82" fmla="*/ 105915 h 1157500"/>
              <a:gd name="connsiteX83" fmla="*/ 8272162 w 12192000"/>
              <a:gd name="connsiteY83" fmla="*/ 103924 h 1157500"/>
              <a:gd name="connsiteX84" fmla="*/ 8292349 w 12192000"/>
              <a:gd name="connsiteY84" fmla="*/ 97480 h 1157500"/>
              <a:gd name="connsiteX85" fmla="*/ 8307239 w 12192000"/>
              <a:gd name="connsiteY85" fmla="*/ 94591 h 1157500"/>
              <a:gd name="connsiteX86" fmla="*/ 8339282 w 12192000"/>
              <a:gd name="connsiteY86" fmla="*/ 108942 h 1157500"/>
              <a:gd name="connsiteX87" fmla="*/ 8346156 w 12192000"/>
              <a:gd name="connsiteY87" fmla="*/ 111227 h 1157500"/>
              <a:gd name="connsiteX88" fmla="*/ 8346467 w 12192000"/>
              <a:gd name="connsiteY88" fmla="*/ 111024 h 1157500"/>
              <a:gd name="connsiteX89" fmla="*/ 8354069 w 12192000"/>
              <a:gd name="connsiteY89" fmla="*/ 112942 h 1157500"/>
              <a:gd name="connsiteX90" fmla="*/ 8358687 w 12192000"/>
              <a:gd name="connsiteY90" fmla="*/ 115393 h 1157500"/>
              <a:gd name="connsiteX91" fmla="*/ 8433385 w 12192000"/>
              <a:gd name="connsiteY91" fmla="*/ 99669 h 1157500"/>
              <a:gd name="connsiteX92" fmla="*/ 8533779 w 12192000"/>
              <a:gd name="connsiteY92" fmla="*/ 98374 h 1157500"/>
              <a:gd name="connsiteX93" fmla="*/ 8632833 w 12192000"/>
              <a:gd name="connsiteY93" fmla="*/ 100532 h 1157500"/>
              <a:gd name="connsiteX94" fmla="*/ 8668523 w 12192000"/>
              <a:gd name="connsiteY94" fmla="*/ 102979 h 1157500"/>
              <a:gd name="connsiteX95" fmla="*/ 8732893 w 12192000"/>
              <a:gd name="connsiteY95" fmla="*/ 99991 h 1157500"/>
              <a:gd name="connsiteX96" fmla="*/ 8764071 w 12192000"/>
              <a:gd name="connsiteY96" fmla="*/ 94587 h 1157500"/>
              <a:gd name="connsiteX97" fmla="*/ 8767004 w 12192000"/>
              <a:gd name="connsiteY97" fmla="*/ 91519 h 1157500"/>
              <a:gd name="connsiteX98" fmla="*/ 8772553 w 12192000"/>
              <a:gd name="connsiteY98" fmla="*/ 90314 h 1157500"/>
              <a:gd name="connsiteX99" fmla="*/ 8787201 w 12192000"/>
              <a:gd name="connsiteY99" fmla="*/ 92033 h 1157500"/>
              <a:gd name="connsiteX100" fmla="*/ 8792624 w 12192000"/>
              <a:gd name="connsiteY100" fmla="*/ 93503 h 1157500"/>
              <a:gd name="connsiteX101" fmla="*/ 8800741 w 12192000"/>
              <a:gd name="connsiteY101" fmla="*/ 93897 h 1157500"/>
              <a:gd name="connsiteX102" fmla="*/ 8800966 w 12192000"/>
              <a:gd name="connsiteY102" fmla="*/ 93645 h 1157500"/>
              <a:gd name="connsiteX103" fmla="*/ 8808513 w 12192000"/>
              <a:gd name="connsiteY103" fmla="*/ 94530 h 1157500"/>
              <a:gd name="connsiteX104" fmla="*/ 8845110 w 12192000"/>
              <a:gd name="connsiteY104" fmla="*/ 102179 h 1157500"/>
              <a:gd name="connsiteX105" fmla="*/ 8917529 w 12192000"/>
              <a:gd name="connsiteY105" fmla="*/ 76373 h 1157500"/>
              <a:gd name="connsiteX106" fmla="*/ 9026654 w 12192000"/>
              <a:gd name="connsiteY106" fmla="*/ 93420 h 1157500"/>
              <a:gd name="connsiteX107" fmla="*/ 9088505 w 12192000"/>
              <a:gd name="connsiteY107" fmla="*/ 113002 h 1157500"/>
              <a:gd name="connsiteX108" fmla="*/ 9203241 w 12192000"/>
              <a:gd name="connsiteY108" fmla="*/ 111713 h 1157500"/>
              <a:gd name="connsiteX109" fmla="*/ 9415584 w 12192000"/>
              <a:gd name="connsiteY109" fmla="*/ 157156 h 1157500"/>
              <a:gd name="connsiteX110" fmla="*/ 9505102 w 12192000"/>
              <a:gd name="connsiteY110" fmla="*/ 141042 h 1157500"/>
              <a:gd name="connsiteX111" fmla="*/ 9643040 w 12192000"/>
              <a:gd name="connsiteY111" fmla="*/ 158233 h 1157500"/>
              <a:gd name="connsiteX112" fmla="*/ 9762999 w 12192000"/>
              <a:gd name="connsiteY112" fmla="*/ 162623 h 1157500"/>
              <a:gd name="connsiteX113" fmla="*/ 9776183 w 12192000"/>
              <a:gd name="connsiteY113" fmla="*/ 162191 h 1157500"/>
              <a:gd name="connsiteX114" fmla="*/ 9780532 w 12192000"/>
              <a:gd name="connsiteY114" fmla="*/ 155823 h 1157500"/>
              <a:gd name="connsiteX115" fmla="*/ 9910588 w 12192000"/>
              <a:gd name="connsiteY115" fmla="*/ 154327 h 1157500"/>
              <a:gd name="connsiteX116" fmla="*/ 9924173 w 12192000"/>
              <a:gd name="connsiteY116" fmla="*/ 158591 h 1157500"/>
              <a:gd name="connsiteX117" fmla="*/ 10010969 w 12192000"/>
              <a:gd name="connsiteY117" fmla="*/ 155802 h 1157500"/>
              <a:gd name="connsiteX118" fmla="*/ 10070699 w 12192000"/>
              <a:gd name="connsiteY118" fmla="*/ 157854 h 1157500"/>
              <a:gd name="connsiteX119" fmla="*/ 10155104 w 12192000"/>
              <a:gd name="connsiteY119" fmla="*/ 151613 h 1157500"/>
              <a:gd name="connsiteX120" fmla="*/ 10250982 w 12192000"/>
              <a:gd name="connsiteY120" fmla="*/ 128642 h 1157500"/>
              <a:gd name="connsiteX121" fmla="*/ 10343301 w 12192000"/>
              <a:gd name="connsiteY121" fmla="*/ 90884 h 1157500"/>
              <a:gd name="connsiteX122" fmla="*/ 10366625 w 12192000"/>
              <a:gd name="connsiteY122" fmla="*/ 79428 h 1157500"/>
              <a:gd name="connsiteX123" fmla="*/ 10433505 w 12192000"/>
              <a:gd name="connsiteY123" fmla="*/ 65000 h 1157500"/>
              <a:gd name="connsiteX124" fmla="*/ 10547510 w 12192000"/>
              <a:gd name="connsiteY124" fmla="*/ 47246 h 1157500"/>
              <a:gd name="connsiteX125" fmla="*/ 10588150 w 12192000"/>
              <a:gd name="connsiteY125" fmla="*/ 32287 h 1157500"/>
              <a:gd name="connsiteX126" fmla="*/ 10589457 w 12192000"/>
              <a:gd name="connsiteY126" fmla="*/ 25296 h 1157500"/>
              <a:gd name="connsiteX127" fmla="*/ 10699976 w 12192000"/>
              <a:gd name="connsiteY127" fmla="*/ 43345 h 1157500"/>
              <a:gd name="connsiteX128" fmla="*/ 10812237 w 12192000"/>
              <a:gd name="connsiteY128" fmla="*/ 46327 h 1157500"/>
              <a:gd name="connsiteX129" fmla="*/ 10869837 w 12192000"/>
              <a:gd name="connsiteY129" fmla="*/ 65795 h 1157500"/>
              <a:gd name="connsiteX130" fmla="*/ 10881770 w 12192000"/>
              <a:gd name="connsiteY130" fmla="*/ 73672 h 1157500"/>
              <a:gd name="connsiteX131" fmla="*/ 10896899 w 12192000"/>
              <a:gd name="connsiteY131" fmla="*/ 70731 h 1157500"/>
              <a:gd name="connsiteX132" fmla="*/ 10901748 w 12192000"/>
              <a:gd name="connsiteY132" fmla="*/ 66352 h 1157500"/>
              <a:gd name="connsiteX133" fmla="*/ 10947419 w 12192000"/>
              <a:gd name="connsiteY133" fmla="*/ 83316 h 1157500"/>
              <a:gd name="connsiteX134" fmla="*/ 10953034 w 12192000"/>
              <a:gd name="connsiteY134" fmla="*/ 84438 h 1157500"/>
              <a:gd name="connsiteX135" fmla="*/ 10992070 w 12192000"/>
              <a:gd name="connsiteY135" fmla="*/ 88841 h 1157500"/>
              <a:gd name="connsiteX136" fmla="*/ 11112372 w 12192000"/>
              <a:gd name="connsiteY136" fmla="*/ 82247 h 1157500"/>
              <a:gd name="connsiteX137" fmla="*/ 11147719 w 12192000"/>
              <a:gd name="connsiteY137" fmla="*/ 80560 h 1157500"/>
              <a:gd name="connsiteX138" fmla="*/ 11172617 w 12192000"/>
              <a:gd name="connsiteY138" fmla="*/ 76265 h 1157500"/>
              <a:gd name="connsiteX139" fmla="*/ 11240397 w 12192000"/>
              <a:gd name="connsiteY139" fmla="*/ 81830 h 1157500"/>
              <a:gd name="connsiteX140" fmla="*/ 11270034 w 12192000"/>
              <a:gd name="connsiteY140" fmla="*/ 91947 h 1157500"/>
              <a:gd name="connsiteX141" fmla="*/ 11293091 w 12192000"/>
              <a:gd name="connsiteY141" fmla="*/ 92042 h 1157500"/>
              <a:gd name="connsiteX142" fmla="*/ 11310949 w 12192000"/>
              <a:gd name="connsiteY142" fmla="*/ 97842 h 1157500"/>
              <a:gd name="connsiteX143" fmla="*/ 11345279 w 12192000"/>
              <a:gd name="connsiteY143" fmla="*/ 95451 h 1157500"/>
              <a:gd name="connsiteX144" fmla="*/ 11354597 w 12192000"/>
              <a:gd name="connsiteY144" fmla="*/ 97953 h 1157500"/>
              <a:gd name="connsiteX145" fmla="*/ 11488543 w 12192000"/>
              <a:gd name="connsiteY145" fmla="*/ 144736 h 1157500"/>
              <a:gd name="connsiteX146" fmla="*/ 11603601 w 12192000"/>
              <a:gd name="connsiteY146" fmla="*/ 193266 h 1157500"/>
              <a:gd name="connsiteX147" fmla="*/ 11736204 w 12192000"/>
              <a:gd name="connsiteY147" fmla="*/ 277509 h 1157500"/>
              <a:gd name="connsiteX148" fmla="*/ 11705740 w 12192000"/>
              <a:gd name="connsiteY148" fmla="*/ 250993 h 1157500"/>
              <a:gd name="connsiteX149" fmla="*/ 11819139 w 12192000"/>
              <a:gd name="connsiteY149" fmla="*/ 304143 h 1157500"/>
              <a:gd name="connsiteX150" fmla="*/ 11835615 w 12192000"/>
              <a:gd name="connsiteY150" fmla="*/ 305790 h 1157500"/>
              <a:gd name="connsiteX151" fmla="*/ 11980134 w 12192000"/>
              <a:gd name="connsiteY151" fmla="*/ 321911 h 1157500"/>
              <a:gd name="connsiteX152" fmla="*/ 12174576 w 12192000"/>
              <a:gd name="connsiteY152" fmla="*/ 376108 h 1157500"/>
              <a:gd name="connsiteX153" fmla="*/ 12192000 w 12192000"/>
              <a:gd name="connsiteY153" fmla="*/ 379233 h 1157500"/>
              <a:gd name="connsiteX154" fmla="*/ 12192000 w 12192000"/>
              <a:gd name="connsiteY154" fmla="*/ 1157500 h 1157500"/>
              <a:gd name="connsiteX155" fmla="*/ 0 w 12192000"/>
              <a:gd name="connsiteY155" fmla="*/ 1157500 h 1157500"/>
              <a:gd name="connsiteX156" fmla="*/ 0 w 12192000"/>
              <a:gd name="connsiteY156" fmla="*/ 483545 h 1157500"/>
              <a:gd name="connsiteX157" fmla="*/ 5331 w 12192000"/>
              <a:gd name="connsiteY157" fmla="*/ 482797 h 1157500"/>
              <a:gd name="connsiteX158" fmla="*/ 39902 w 12192000"/>
              <a:gd name="connsiteY158" fmla="*/ 472284 h 1157500"/>
              <a:gd name="connsiteX159" fmla="*/ 117880 w 12192000"/>
              <a:gd name="connsiteY159" fmla="*/ 420956 h 1157500"/>
              <a:gd name="connsiteX160" fmla="*/ 238140 w 12192000"/>
              <a:gd name="connsiteY160" fmla="*/ 379297 h 1157500"/>
              <a:gd name="connsiteX161" fmla="*/ 249589 w 12192000"/>
              <a:gd name="connsiteY161" fmla="*/ 379517 h 1157500"/>
              <a:gd name="connsiteX162" fmla="*/ 296963 w 12192000"/>
              <a:gd name="connsiteY162" fmla="*/ 356102 h 1157500"/>
              <a:gd name="connsiteX163" fmla="*/ 339235 w 12192000"/>
              <a:gd name="connsiteY163" fmla="*/ 324425 h 1157500"/>
              <a:gd name="connsiteX164" fmla="*/ 447152 w 12192000"/>
              <a:gd name="connsiteY164" fmla="*/ 327423 h 1157500"/>
              <a:gd name="connsiteX165" fmla="*/ 475247 w 12192000"/>
              <a:gd name="connsiteY165" fmla="*/ 336714 h 1157500"/>
              <a:gd name="connsiteX166" fmla="*/ 477967 w 12192000"/>
              <a:gd name="connsiteY166" fmla="*/ 337960 h 1157500"/>
              <a:gd name="connsiteX167" fmla="*/ 703732 w 12192000"/>
              <a:gd name="connsiteY167" fmla="*/ 316599 h 1157500"/>
              <a:gd name="connsiteX168" fmla="*/ 853391 w 12192000"/>
              <a:gd name="connsiteY168" fmla="*/ 303591 h 1157500"/>
              <a:gd name="connsiteX169" fmla="*/ 925332 w 12192000"/>
              <a:gd name="connsiteY169" fmla="*/ 298686 h 1157500"/>
              <a:gd name="connsiteX170" fmla="*/ 941286 w 12192000"/>
              <a:gd name="connsiteY170" fmla="*/ 288932 h 1157500"/>
              <a:gd name="connsiteX171" fmla="*/ 950845 w 12192000"/>
              <a:gd name="connsiteY171" fmla="*/ 286595 h 1157500"/>
              <a:gd name="connsiteX172" fmla="*/ 953292 w 12192000"/>
              <a:gd name="connsiteY172" fmla="*/ 280892 h 1157500"/>
              <a:gd name="connsiteX173" fmla="*/ 967499 w 12192000"/>
              <a:gd name="connsiteY173" fmla="*/ 273760 h 1157500"/>
              <a:gd name="connsiteX174" fmla="*/ 1069267 w 12192000"/>
              <a:gd name="connsiteY174" fmla="*/ 262766 h 1157500"/>
              <a:gd name="connsiteX175" fmla="*/ 1138407 w 12192000"/>
              <a:gd name="connsiteY175" fmla="*/ 246567 h 1157500"/>
              <a:gd name="connsiteX176" fmla="*/ 1164931 w 12192000"/>
              <a:gd name="connsiteY176" fmla="*/ 238622 h 1157500"/>
              <a:gd name="connsiteX177" fmla="*/ 1211622 w 12192000"/>
              <a:gd name="connsiteY177" fmla="*/ 220676 h 1157500"/>
              <a:gd name="connsiteX178" fmla="*/ 1274567 w 12192000"/>
              <a:gd name="connsiteY178" fmla="*/ 203380 h 1157500"/>
              <a:gd name="connsiteX179" fmla="*/ 1325029 w 12192000"/>
              <a:gd name="connsiteY179" fmla="*/ 207937 h 1157500"/>
              <a:gd name="connsiteX180" fmla="*/ 1356805 w 12192000"/>
              <a:gd name="connsiteY180" fmla="*/ 203622 h 1157500"/>
              <a:gd name="connsiteX181" fmla="*/ 1468752 w 12192000"/>
              <a:gd name="connsiteY181" fmla="*/ 214604 h 1157500"/>
              <a:gd name="connsiteX182" fmla="*/ 1650750 w 12192000"/>
              <a:gd name="connsiteY182" fmla="*/ 165090 h 1157500"/>
              <a:gd name="connsiteX183" fmla="*/ 1655056 w 12192000"/>
              <a:gd name="connsiteY183" fmla="*/ 172106 h 1157500"/>
              <a:gd name="connsiteX184" fmla="*/ 1683220 w 12192000"/>
              <a:gd name="connsiteY184" fmla="*/ 169652 h 1157500"/>
              <a:gd name="connsiteX185" fmla="*/ 1685599 w 12192000"/>
              <a:gd name="connsiteY185" fmla="*/ 165388 h 1157500"/>
              <a:gd name="connsiteX186" fmla="*/ 1735783 w 12192000"/>
              <a:gd name="connsiteY186" fmla="*/ 177400 h 1157500"/>
              <a:gd name="connsiteX187" fmla="*/ 1797102 w 12192000"/>
              <a:gd name="connsiteY187" fmla="*/ 182289 h 1157500"/>
              <a:gd name="connsiteX188" fmla="*/ 1845638 w 12192000"/>
              <a:gd name="connsiteY188" fmla="*/ 163774 h 1157500"/>
              <a:gd name="connsiteX189" fmla="*/ 1848980 w 12192000"/>
              <a:gd name="connsiteY189" fmla="*/ 167516 h 1157500"/>
              <a:gd name="connsiteX190" fmla="*/ 1880587 w 12192000"/>
              <a:gd name="connsiteY190" fmla="*/ 165506 h 1157500"/>
              <a:gd name="connsiteX191" fmla="*/ 1995803 w 12192000"/>
              <a:gd name="connsiteY191" fmla="*/ 131847 h 1157500"/>
              <a:gd name="connsiteX192" fmla="*/ 2057448 w 12192000"/>
              <a:gd name="connsiteY192" fmla="*/ 128650 h 1157500"/>
              <a:gd name="connsiteX193" fmla="*/ 2119088 w 12192000"/>
              <a:gd name="connsiteY193" fmla="*/ 113508 h 1157500"/>
              <a:gd name="connsiteX194" fmla="*/ 2138831 w 12192000"/>
              <a:gd name="connsiteY194" fmla="*/ 116194 h 1157500"/>
              <a:gd name="connsiteX195" fmla="*/ 2214259 w 12192000"/>
              <a:gd name="connsiteY195" fmla="*/ 110542 h 1157500"/>
              <a:gd name="connsiteX196" fmla="*/ 2264911 w 12192000"/>
              <a:gd name="connsiteY196" fmla="*/ 101639 h 1157500"/>
              <a:gd name="connsiteX197" fmla="*/ 2454058 w 12192000"/>
              <a:gd name="connsiteY197" fmla="*/ 67266 h 1157500"/>
              <a:gd name="connsiteX198" fmla="*/ 2534188 w 12192000"/>
              <a:gd name="connsiteY198" fmla="*/ 63730 h 1157500"/>
              <a:gd name="connsiteX199" fmla="*/ 2616912 w 12192000"/>
              <a:gd name="connsiteY199" fmla="*/ 44757 h 1157500"/>
              <a:gd name="connsiteX200" fmla="*/ 2698592 w 12192000"/>
              <a:gd name="connsiteY200" fmla="*/ 35873 h 1157500"/>
              <a:gd name="connsiteX201" fmla="*/ 2891953 w 12192000"/>
              <a:gd name="connsiteY201" fmla="*/ 28541 h 1157500"/>
              <a:gd name="connsiteX0" fmla="*/ 11310949 w 12192000"/>
              <a:gd name="connsiteY0" fmla="*/ 97842 h 1157500"/>
              <a:gd name="connsiteX1" fmla="*/ 11345279 w 12192000"/>
              <a:gd name="connsiteY1" fmla="*/ 95451 h 1157500"/>
              <a:gd name="connsiteX2" fmla="*/ 11354597 w 12192000"/>
              <a:gd name="connsiteY2" fmla="*/ 97953 h 1157500"/>
              <a:gd name="connsiteX3" fmla="*/ 11488543 w 12192000"/>
              <a:gd name="connsiteY3" fmla="*/ 144736 h 1157500"/>
              <a:gd name="connsiteX4" fmla="*/ 11603601 w 12192000"/>
              <a:gd name="connsiteY4" fmla="*/ 193266 h 1157500"/>
              <a:gd name="connsiteX5" fmla="*/ 11736204 w 12192000"/>
              <a:gd name="connsiteY5" fmla="*/ 277509 h 1157500"/>
              <a:gd name="connsiteX6" fmla="*/ 11705740 w 12192000"/>
              <a:gd name="connsiteY6" fmla="*/ 250993 h 1157500"/>
              <a:gd name="connsiteX7" fmla="*/ 11819139 w 12192000"/>
              <a:gd name="connsiteY7" fmla="*/ 304143 h 1157500"/>
              <a:gd name="connsiteX8" fmla="*/ 11835615 w 12192000"/>
              <a:gd name="connsiteY8" fmla="*/ 305790 h 1157500"/>
              <a:gd name="connsiteX9" fmla="*/ 11980134 w 12192000"/>
              <a:gd name="connsiteY9" fmla="*/ 321911 h 1157500"/>
              <a:gd name="connsiteX10" fmla="*/ 12174576 w 12192000"/>
              <a:gd name="connsiteY10" fmla="*/ 376108 h 1157500"/>
              <a:gd name="connsiteX11" fmla="*/ 12192000 w 12192000"/>
              <a:gd name="connsiteY11" fmla="*/ 379233 h 1157500"/>
              <a:gd name="connsiteX12" fmla="*/ 12192000 w 12192000"/>
              <a:gd name="connsiteY12" fmla="*/ 1157500 h 1157500"/>
              <a:gd name="connsiteX13" fmla="*/ 0 w 12192000"/>
              <a:gd name="connsiteY13" fmla="*/ 1157500 h 1157500"/>
              <a:gd name="connsiteX14" fmla="*/ 0 w 12192000"/>
              <a:gd name="connsiteY14" fmla="*/ 483545 h 1157500"/>
              <a:gd name="connsiteX15" fmla="*/ 5331 w 12192000"/>
              <a:gd name="connsiteY15" fmla="*/ 482797 h 1157500"/>
              <a:gd name="connsiteX16" fmla="*/ 39902 w 12192000"/>
              <a:gd name="connsiteY16" fmla="*/ 472284 h 1157500"/>
              <a:gd name="connsiteX17" fmla="*/ 117880 w 12192000"/>
              <a:gd name="connsiteY17" fmla="*/ 420956 h 1157500"/>
              <a:gd name="connsiteX18" fmla="*/ 238140 w 12192000"/>
              <a:gd name="connsiteY18" fmla="*/ 379297 h 1157500"/>
              <a:gd name="connsiteX19" fmla="*/ 249589 w 12192000"/>
              <a:gd name="connsiteY19" fmla="*/ 379517 h 1157500"/>
              <a:gd name="connsiteX20" fmla="*/ 296963 w 12192000"/>
              <a:gd name="connsiteY20" fmla="*/ 356102 h 1157500"/>
              <a:gd name="connsiteX21" fmla="*/ 339235 w 12192000"/>
              <a:gd name="connsiteY21" fmla="*/ 324425 h 1157500"/>
              <a:gd name="connsiteX22" fmla="*/ 447152 w 12192000"/>
              <a:gd name="connsiteY22" fmla="*/ 327423 h 1157500"/>
              <a:gd name="connsiteX23" fmla="*/ 475247 w 12192000"/>
              <a:gd name="connsiteY23" fmla="*/ 336714 h 1157500"/>
              <a:gd name="connsiteX24" fmla="*/ 477967 w 12192000"/>
              <a:gd name="connsiteY24" fmla="*/ 337960 h 1157500"/>
              <a:gd name="connsiteX25" fmla="*/ 703732 w 12192000"/>
              <a:gd name="connsiteY25" fmla="*/ 316599 h 1157500"/>
              <a:gd name="connsiteX26" fmla="*/ 853391 w 12192000"/>
              <a:gd name="connsiteY26" fmla="*/ 303591 h 1157500"/>
              <a:gd name="connsiteX27" fmla="*/ 925332 w 12192000"/>
              <a:gd name="connsiteY27" fmla="*/ 298686 h 1157500"/>
              <a:gd name="connsiteX28" fmla="*/ 941286 w 12192000"/>
              <a:gd name="connsiteY28" fmla="*/ 288932 h 1157500"/>
              <a:gd name="connsiteX29" fmla="*/ 950845 w 12192000"/>
              <a:gd name="connsiteY29" fmla="*/ 286595 h 1157500"/>
              <a:gd name="connsiteX30" fmla="*/ 953292 w 12192000"/>
              <a:gd name="connsiteY30" fmla="*/ 280892 h 1157500"/>
              <a:gd name="connsiteX31" fmla="*/ 967499 w 12192000"/>
              <a:gd name="connsiteY31" fmla="*/ 273760 h 1157500"/>
              <a:gd name="connsiteX32" fmla="*/ 1069267 w 12192000"/>
              <a:gd name="connsiteY32" fmla="*/ 262766 h 1157500"/>
              <a:gd name="connsiteX33" fmla="*/ 1138407 w 12192000"/>
              <a:gd name="connsiteY33" fmla="*/ 246567 h 1157500"/>
              <a:gd name="connsiteX34" fmla="*/ 1164931 w 12192000"/>
              <a:gd name="connsiteY34" fmla="*/ 238622 h 1157500"/>
              <a:gd name="connsiteX35" fmla="*/ 1211622 w 12192000"/>
              <a:gd name="connsiteY35" fmla="*/ 220676 h 1157500"/>
              <a:gd name="connsiteX36" fmla="*/ 1274567 w 12192000"/>
              <a:gd name="connsiteY36" fmla="*/ 203380 h 1157500"/>
              <a:gd name="connsiteX37" fmla="*/ 1325029 w 12192000"/>
              <a:gd name="connsiteY37" fmla="*/ 207937 h 1157500"/>
              <a:gd name="connsiteX38" fmla="*/ 1356805 w 12192000"/>
              <a:gd name="connsiteY38" fmla="*/ 203622 h 1157500"/>
              <a:gd name="connsiteX39" fmla="*/ 1468752 w 12192000"/>
              <a:gd name="connsiteY39" fmla="*/ 214604 h 1157500"/>
              <a:gd name="connsiteX40" fmla="*/ 1650750 w 12192000"/>
              <a:gd name="connsiteY40" fmla="*/ 165090 h 1157500"/>
              <a:gd name="connsiteX41" fmla="*/ 1655056 w 12192000"/>
              <a:gd name="connsiteY41" fmla="*/ 172106 h 1157500"/>
              <a:gd name="connsiteX42" fmla="*/ 1683220 w 12192000"/>
              <a:gd name="connsiteY42" fmla="*/ 169652 h 1157500"/>
              <a:gd name="connsiteX43" fmla="*/ 1685599 w 12192000"/>
              <a:gd name="connsiteY43" fmla="*/ 165388 h 1157500"/>
              <a:gd name="connsiteX44" fmla="*/ 1735783 w 12192000"/>
              <a:gd name="connsiteY44" fmla="*/ 177400 h 1157500"/>
              <a:gd name="connsiteX45" fmla="*/ 1797102 w 12192000"/>
              <a:gd name="connsiteY45" fmla="*/ 182289 h 1157500"/>
              <a:gd name="connsiteX46" fmla="*/ 1845638 w 12192000"/>
              <a:gd name="connsiteY46" fmla="*/ 163774 h 1157500"/>
              <a:gd name="connsiteX47" fmla="*/ 1848980 w 12192000"/>
              <a:gd name="connsiteY47" fmla="*/ 167516 h 1157500"/>
              <a:gd name="connsiteX48" fmla="*/ 1880587 w 12192000"/>
              <a:gd name="connsiteY48" fmla="*/ 165506 h 1157500"/>
              <a:gd name="connsiteX49" fmla="*/ 1995803 w 12192000"/>
              <a:gd name="connsiteY49" fmla="*/ 131847 h 1157500"/>
              <a:gd name="connsiteX50" fmla="*/ 2057448 w 12192000"/>
              <a:gd name="connsiteY50" fmla="*/ 128650 h 1157500"/>
              <a:gd name="connsiteX51" fmla="*/ 2119088 w 12192000"/>
              <a:gd name="connsiteY51" fmla="*/ 113508 h 1157500"/>
              <a:gd name="connsiteX52" fmla="*/ 2138831 w 12192000"/>
              <a:gd name="connsiteY52" fmla="*/ 116194 h 1157500"/>
              <a:gd name="connsiteX53" fmla="*/ 2214259 w 12192000"/>
              <a:gd name="connsiteY53" fmla="*/ 110542 h 1157500"/>
              <a:gd name="connsiteX54" fmla="*/ 2264911 w 12192000"/>
              <a:gd name="connsiteY54" fmla="*/ 101639 h 1157500"/>
              <a:gd name="connsiteX55" fmla="*/ 2454058 w 12192000"/>
              <a:gd name="connsiteY55" fmla="*/ 67266 h 1157500"/>
              <a:gd name="connsiteX56" fmla="*/ 2534188 w 12192000"/>
              <a:gd name="connsiteY56" fmla="*/ 63730 h 1157500"/>
              <a:gd name="connsiteX57" fmla="*/ 2616912 w 12192000"/>
              <a:gd name="connsiteY57" fmla="*/ 44757 h 1157500"/>
              <a:gd name="connsiteX58" fmla="*/ 2698592 w 12192000"/>
              <a:gd name="connsiteY58" fmla="*/ 35873 h 1157500"/>
              <a:gd name="connsiteX59" fmla="*/ 2891953 w 12192000"/>
              <a:gd name="connsiteY59" fmla="*/ 28541 h 1157500"/>
              <a:gd name="connsiteX60" fmla="*/ 3052621 w 12192000"/>
              <a:gd name="connsiteY60" fmla="*/ 7598 h 1157500"/>
              <a:gd name="connsiteX61" fmla="*/ 3145220 w 12192000"/>
              <a:gd name="connsiteY61" fmla="*/ 9845 h 1157500"/>
              <a:gd name="connsiteX62" fmla="*/ 3233309 w 12192000"/>
              <a:gd name="connsiteY62" fmla="*/ 2536 h 1157500"/>
              <a:gd name="connsiteX63" fmla="*/ 3320851 w 12192000"/>
              <a:gd name="connsiteY63" fmla="*/ 12470 h 1157500"/>
              <a:gd name="connsiteX64" fmla="*/ 3394552 w 12192000"/>
              <a:gd name="connsiteY64" fmla="*/ 31847 h 1157500"/>
              <a:gd name="connsiteX65" fmla="*/ 3462252 w 12192000"/>
              <a:gd name="connsiteY65" fmla="*/ 62214 h 1157500"/>
              <a:gd name="connsiteX66" fmla="*/ 3504799 w 12192000"/>
              <a:gd name="connsiteY66" fmla="*/ 86931 h 1157500"/>
              <a:gd name="connsiteX67" fmla="*/ 3568807 w 12192000"/>
              <a:gd name="connsiteY67" fmla="*/ 78125 h 1157500"/>
              <a:gd name="connsiteX68" fmla="*/ 3571993 w 12192000"/>
              <a:gd name="connsiteY68" fmla="*/ 80673 h 1157500"/>
              <a:gd name="connsiteX69" fmla="*/ 3590879 w 12192000"/>
              <a:gd name="connsiteY69" fmla="*/ 93683 h 1157500"/>
              <a:gd name="connsiteX70" fmla="*/ 3623973 w 12192000"/>
              <a:gd name="connsiteY70" fmla="*/ 86652 h 1157500"/>
              <a:gd name="connsiteX71" fmla="*/ 3636728 w 12192000"/>
              <a:gd name="connsiteY71" fmla="*/ 91587 h 1157500"/>
              <a:gd name="connsiteX72" fmla="*/ 3676976 w 12192000"/>
              <a:gd name="connsiteY72" fmla="*/ 90168 h 1157500"/>
              <a:gd name="connsiteX73" fmla="*/ 3722653 w 12192000"/>
              <a:gd name="connsiteY73" fmla="*/ 108931 h 1157500"/>
              <a:gd name="connsiteX74" fmla="*/ 3775112 w 12192000"/>
              <a:gd name="connsiteY74" fmla="*/ 92538 h 1157500"/>
              <a:gd name="connsiteX75" fmla="*/ 3932956 w 12192000"/>
              <a:gd name="connsiteY75" fmla="*/ 115905 h 1157500"/>
              <a:gd name="connsiteX76" fmla="*/ 4100593 w 12192000"/>
              <a:gd name="connsiteY76" fmla="*/ 157402 h 1157500"/>
              <a:gd name="connsiteX77" fmla="*/ 4316364 w 12192000"/>
              <a:gd name="connsiteY77" fmla="*/ 171021 h 1157500"/>
              <a:gd name="connsiteX78" fmla="*/ 4387387 w 12192000"/>
              <a:gd name="connsiteY78" fmla="*/ 157928 h 1157500"/>
              <a:gd name="connsiteX79" fmla="*/ 4427957 w 12192000"/>
              <a:gd name="connsiteY79" fmla="*/ 171094 h 1157500"/>
              <a:gd name="connsiteX80" fmla="*/ 4502291 w 12192000"/>
              <a:gd name="connsiteY80" fmla="*/ 181765 h 1157500"/>
              <a:gd name="connsiteX81" fmla="*/ 4600771 w 12192000"/>
              <a:gd name="connsiteY81" fmla="*/ 205711 h 1157500"/>
              <a:gd name="connsiteX82" fmla="*/ 4644102 w 12192000"/>
              <a:gd name="connsiteY82" fmla="*/ 203931 h 1157500"/>
              <a:gd name="connsiteX83" fmla="*/ 4652752 w 12192000"/>
              <a:gd name="connsiteY83" fmla="*/ 204470 h 1157500"/>
              <a:gd name="connsiteX84" fmla="*/ 4652896 w 12192000"/>
              <a:gd name="connsiteY84" fmla="*/ 204854 h 1157500"/>
              <a:gd name="connsiteX85" fmla="*/ 4685303 w 12192000"/>
              <a:gd name="connsiteY85" fmla="*/ 206507 h 1157500"/>
              <a:gd name="connsiteX86" fmla="*/ 4690886 w 12192000"/>
              <a:gd name="connsiteY86" fmla="*/ 209335 h 1157500"/>
              <a:gd name="connsiteX87" fmla="*/ 4725430 w 12192000"/>
              <a:gd name="connsiteY87" fmla="*/ 232300 h 1157500"/>
              <a:gd name="connsiteX88" fmla="*/ 4800051 w 12192000"/>
              <a:gd name="connsiteY88" fmla="*/ 224667 h 1157500"/>
              <a:gd name="connsiteX89" fmla="*/ 4875115 w 12192000"/>
              <a:gd name="connsiteY89" fmla="*/ 257918 h 1157500"/>
              <a:gd name="connsiteX90" fmla="*/ 4936450 w 12192000"/>
              <a:gd name="connsiteY90" fmla="*/ 274470 h 1157500"/>
              <a:gd name="connsiteX91" fmla="*/ 5030961 w 12192000"/>
              <a:gd name="connsiteY91" fmla="*/ 299480 h 1157500"/>
              <a:gd name="connsiteX92" fmla="*/ 5082734 w 12192000"/>
              <a:gd name="connsiteY92" fmla="*/ 302149 h 1157500"/>
              <a:gd name="connsiteX93" fmla="*/ 5138799 w 12192000"/>
              <a:gd name="connsiteY93" fmla="*/ 297368 h 1157500"/>
              <a:gd name="connsiteX94" fmla="*/ 5259695 w 12192000"/>
              <a:gd name="connsiteY94" fmla="*/ 324044 h 1157500"/>
              <a:gd name="connsiteX95" fmla="*/ 5359642 w 12192000"/>
              <a:gd name="connsiteY95" fmla="*/ 334143 h 1157500"/>
              <a:gd name="connsiteX96" fmla="*/ 5372918 w 12192000"/>
              <a:gd name="connsiteY96" fmla="*/ 330402 h 1157500"/>
              <a:gd name="connsiteX97" fmla="*/ 5396084 w 12192000"/>
              <a:gd name="connsiteY97" fmla="*/ 321836 h 1157500"/>
              <a:gd name="connsiteX98" fmla="*/ 5414292 w 12192000"/>
              <a:gd name="connsiteY98" fmla="*/ 314431 h 1157500"/>
              <a:gd name="connsiteX99" fmla="*/ 5487276 w 12192000"/>
              <a:gd name="connsiteY99" fmla="*/ 300918 h 1157500"/>
              <a:gd name="connsiteX100" fmla="*/ 5612716 w 12192000"/>
              <a:gd name="connsiteY100" fmla="*/ 301686 h 1157500"/>
              <a:gd name="connsiteX101" fmla="*/ 5864813 w 12192000"/>
              <a:gd name="connsiteY101" fmla="*/ 251420 h 1157500"/>
              <a:gd name="connsiteX102" fmla="*/ 6151392 w 12192000"/>
              <a:gd name="connsiteY102" fmla="*/ 219300 h 1157500"/>
              <a:gd name="connsiteX103" fmla="*/ 6209396 w 12192000"/>
              <a:gd name="connsiteY103" fmla="*/ 214037 h 1157500"/>
              <a:gd name="connsiteX104" fmla="*/ 6269898 w 12192000"/>
              <a:gd name="connsiteY104" fmla="*/ 219868 h 1157500"/>
              <a:gd name="connsiteX105" fmla="*/ 6352373 w 12192000"/>
              <a:gd name="connsiteY105" fmla="*/ 202729 h 1157500"/>
              <a:gd name="connsiteX106" fmla="*/ 6353759 w 12192000"/>
              <a:gd name="connsiteY106" fmla="*/ 202703 h 1157500"/>
              <a:gd name="connsiteX107" fmla="*/ 6363346 w 12192000"/>
              <a:gd name="connsiteY107" fmla="*/ 190268 h 1157500"/>
              <a:gd name="connsiteX108" fmla="*/ 6400681 w 12192000"/>
              <a:gd name="connsiteY108" fmla="*/ 197970 h 1157500"/>
              <a:gd name="connsiteX109" fmla="*/ 6402041 w 12192000"/>
              <a:gd name="connsiteY109" fmla="*/ 200641 h 1157500"/>
              <a:gd name="connsiteX110" fmla="*/ 6502019 w 12192000"/>
              <a:gd name="connsiteY110" fmla="*/ 192356 h 1157500"/>
              <a:gd name="connsiteX111" fmla="*/ 6518229 w 12192000"/>
              <a:gd name="connsiteY111" fmla="*/ 191407 h 1157500"/>
              <a:gd name="connsiteX112" fmla="*/ 6595639 w 12192000"/>
              <a:gd name="connsiteY112" fmla="*/ 168164 h 1157500"/>
              <a:gd name="connsiteX113" fmla="*/ 6692265 w 12192000"/>
              <a:gd name="connsiteY113" fmla="*/ 164829 h 1157500"/>
              <a:gd name="connsiteX114" fmla="*/ 6697219 w 12192000"/>
              <a:gd name="connsiteY114" fmla="*/ 165301 h 1157500"/>
              <a:gd name="connsiteX115" fmla="*/ 6713656 w 12192000"/>
              <a:gd name="connsiteY115" fmla="*/ 153600 h 1157500"/>
              <a:gd name="connsiteX116" fmla="*/ 6714383 w 12192000"/>
              <a:gd name="connsiteY116" fmla="*/ 150425 h 1157500"/>
              <a:gd name="connsiteX117" fmla="*/ 6774793 w 12192000"/>
              <a:gd name="connsiteY117" fmla="*/ 159713 h 1157500"/>
              <a:gd name="connsiteX118" fmla="*/ 6782112 w 12192000"/>
              <a:gd name="connsiteY118" fmla="*/ 155255 h 1157500"/>
              <a:gd name="connsiteX119" fmla="*/ 6878958 w 12192000"/>
              <a:gd name="connsiteY119" fmla="*/ 180824 h 1157500"/>
              <a:gd name="connsiteX120" fmla="*/ 6894439 w 12192000"/>
              <a:gd name="connsiteY120" fmla="*/ 177642 h 1157500"/>
              <a:gd name="connsiteX121" fmla="*/ 6963220 w 12192000"/>
              <a:gd name="connsiteY121" fmla="*/ 167304 h 1157500"/>
              <a:gd name="connsiteX122" fmla="*/ 6976706 w 12192000"/>
              <a:gd name="connsiteY122" fmla="*/ 170894 h 1157500"/>
              <a:gd name="connsiteX123" fmla="*/ 6987064 w 12192000"/>
              <a:gd name="connsiteY123" fmla="*/ 160402 h 1157500"/>
              <a:gd name="connsiteX124" fmla="*/ 7058714 w 12192000"/>
              <a:gd name="connsiteY124" fmla="*/ 175992 h 1157500"/>
              <a:gd name="connsiteX125" fmla="*/ 7060499 w 12192000"/>
              <a:gd name="connsiteY125" fmla="*/ 176063 h 1157500"/>
              <a:gd name="connsiteX126" fmla="*/ 7176563 w 12192000"/>
              <a:gd name="connsiteY126" fmla="*/ 173244 h 1157500"/>
              <a:gd name="connsiteX127" fmla="*/ 7205529 w 12192000"/>
              <a:gd name="connsiteY127" fmla="*/ 181011 h 1157500"/>
              <a:gd name="connsiteX128" fmla="*/ 7310118 w 12192000"/>
              <a:gd name="connsiteY128" fmla="*/ 162605 h 1157500"/>
              <a:gd name="connsiteX129" fmla="*/ 7673859 w 12192000"/>
              <a:gd name="connsiteY129" fmla="*/ 150336 h 1157500"/>
              <a:gd name="connsiteX130" fmla="*/ 7692748 w 12192000"/>
              <a:gd name="connsiteY130" fmla="*/ 161537 h 1157500"/>
              <a:gd name="connsiteX131" fmla="*/ 7756672 w 12192000"/>
              <a:gd name="connsiteY131" fmla="*/ 157372 h 1157500"/>
              <a:gd name="connsiteX132" fmla="*/ 7974189 w 12192000"/>
              <a:gd name="connsiteY132" fmla="*/ 154819 h 1157500"/>
              <a:gd name="connsiteX133" fmla="*/ 8101969 w 12192000"/>
              <a:gd name="connsiteY133" fmla="*/ 144495 h 1157500"/>
              <a:gd name="connsiteX134" fmla="*/ 8106826 w 12192000"/>
              <a:gd name="connsiteY134" fmla="*/ 139853 h 1157500"/>
              <a:gd name="connsiteX135" fmla="*/ 8162058 w 12192000"/>
              <a:gd name="connsiteY135" fmla="*/ 96704 h 1157500"/>
              <a:gd name="connsiteX136" fmla="*/ 8184568 w 12192000"/>
              <a:gd name="connsiteY136" fmla="*/ 93990 h 1157500"/>
              <a:gd name="connsiteX137" fmla="*/ 8228227 w 12192000"/>
              <a:gd name="connsiteY137" fmla="*/ 105972 h 1157500"/>
              <a:gd name="connsiteX138" fmla="*/ 8237963 w 12192000"/>
              <a:gd name="connsiteY138" fmla="*/ 106996 h 1157500"/>
              <a:gd name="connsiteX139" fmla="*/ 8248358 w 12192000"/>
              <a:gd name="connsiteY139" fmla="*/ 106062 h 1157500"/>
              <a:gd name="connsiteX140" fmla="*/ 8249309 w 12192000"/>
              <a:gd name="connsiteY140" fmla="*/ 106698 h 1157500"/>
              <a:gd name="connsiteX141" fmla="*/ 8249997 w 12192000"/>
              <a:gd name="connsiteY141" fmla="*/ 105915 h 1157500"/>
              <a:gd name="connsiteX142" fmla="*/ 8272162 w 12192000"/>
              <a:gd name="connsiteY142" fmla="*/ 103924 h 1157500"/>
              <a:gd name="connsiteX143" fmla="*/ 8292349 w 12192000"/>
              <a:gd name="connsiteY143" fmla="*/ 97480 h 1157500"/>
              <a:gd name="connsiteX144" fmla="*/ 8307239 w 12192000"/>
              <a:gd name="connsiteY144" fmla="*/ 94591 h 1157500"/>
              <a:gd name="connsiteX145" fmla="*/ 8339282 w 12192000"/>
              <a:gd name="connsiteY145" fmla="*/ 108942 h 1157500"/>
              <a:gd name="connsiteX146" fmla="*/ 8346156 w 12192000"/>
              <a:gd name="connsiteY146" fmla="*/ 111227 h 1157500"/>
              <a:gd name="connsiteX147" fmla="*/ 8346467 w 12192000"/>
              <a:gd name="connsiteY147" fmla="*/ 111024 h 1157500"/>
              <a:gd name="connsiteX148" fmla="*/ 8354069 w 12192000"/>
              <a:gd name="connsiteY148" fmla="*/ 112942 h 1157500"/>
              <a:gd name="connsiteX149" fmla="*/ 8358687 w 12192000"/>
              <a:gd name="connsiteY149" fmla="*/ 115393 h 1157500"/>
              <a:gd name="connsiteX150" fmla="*/ 8433385 w 12192000"/>
              <a:gd name="connsiteY150" fmla="*/ 99669 h 1157500"/>
              <a:gd name="connsiteX151" fmla="*/ 8533779 w 12192000"/>
              <a:gd name="connsiteY151" fmla="*/ 98374 h 1157500"/>
              <a:gd name="connsiteX152" fmla="*/ 8632833 w 12192000"/>
              <a:gd name="connsiteY152" fmla="*/ 100532 h 1157500"/>
              <a:gd name="connsiteX153" fmla="*/ 8668523 w 12192000"/>
              <a:gd name="connsiteY153" fmla="*/ 102979 h 1157500"/>
              <a:gd name="connsiteX154" fmla="*/ 8732893 w 12192000"/>
              <a:gd name="connsiteY154" fmla="*/ 99991 h 1157500"/>
              <a:gd name="connsiteX155" fmla="*/ 8764071 w 12192000"/>
              <a:gd name="connsiteY155" fmla="*/ 94587 h 1157500"/>
              <a:gd name="connsiteX156" fmla="*/ 8767004 w 12192000"/>
              <a:gd name="connsiteY156" fmla="*/ 91519 h 1157500"/>
              <a:gd name="connsiteX157" fmla="*/ 8772553 w 12192000"/>
              <a:gd name="connsiteY157" fmla="*/ 90314 h 1157500"/>
              <a:gd name="connsiteX158" fmla="*/ 8787201 w 12192000"/>
              <a:gd name="connsiteY158" fmla="*/ 92033 h 1157500"/>
              <a:gd name="connsiteX159" fmla="*/ 8792624 w 12192000"/>
              <a:gd name="connsiteY159" fmla="*/ 93503 h 1157500"/>
              <a:gd name="connsiteX160" fmla="*/ 8800741 w 12192000"/>
              <a:gd name="connsiteY160" fmla="*/ 93897 h 1157500"/>
              <a:gd name="connsiteX161" fmla="*/ 8800966 w 12192000"/>
              <a:gd name="connsiteY161" fmla="*/ 93645 h 1157500"/>
              <a:gd name="connsiteX162" fmla="*/ 8808513 w 12192000"/>
              <a:gd name="connsiteY162" fmla="*/ 94530 h 1157500"/>
              <a:gd name="connsiteX163" fmla="*/ 8845110 w 12192000"/>
              <a:gd name="connsiteY163" fmla="*/ 102179 h 1157500"/>
              <a:gd name="connsiteX164" fmla="*/ 8917529 w 12192000"/>
              <a:gd name="connsiteY164" fmla="*/ 76373 h 1157500"/>
              <a:gd name="connsiteX165" fmla="*/ 9026654 w 12192000"/>
              <a:gd name="connsiteY165" fmla="*/ 93420 h 1157500"/>
              <a:gd name="connsiteX166" fmla="*/ 9088505 w 12192000"/>
              <a:gd name="connsiteY166" fmla="*/ 113002 h 1157500"/>
              <a:gd name="connsiteX167" fmla="*/ 9203241 w 12192000"/>
              <a:gd name="connsiteY167" fmla="*/ 111713 h 1157500"/>
              <a:gd name="connsiteX168" fmla="*/ 9415584 w 12192000"/>
              <a:gd name="connsiteY168" fmla="*/ 157156 h 1157500"/>
              <a:gd name="connsiteX169" fmla="*/ 9505102 w 12192000"/>
              <a:gd name="connsiteY169" fmla="*/ 141042 h 1157500"/>
              <a:gd name="connsiteX170" fmla="*/ 9643040 w 12192000"/>
              <a:gd name="connsiteY170" fmla="*/ 158233 h 1157500"/>
              <a:gd name="connsiteX171" fmla="*/ 9762999 w 12192000"/>
              <a:gd name="connsiteY171" fmla="*/ 162623 h 1157500"/>
              <a:gd name="connsiteX172" fmla="*/ 9776183 w 12192000"/>
              <a:gd name="connsiteY172" fmla="*/ 162191 h 1157500"/>
              <a:gd name="connsiteX173" fmla="*/ 9780532 w 12192000"/>
              <a:gd name="connsiteY173" fmla="*/ 155823 h 1157500"/>
              <a:gd name="connsiteX174" fmla="*/ 9910588 w 12192000"/>
              <a:gd name="connsiteY174" fmla="*/ 154327 h 1157500"/>
              <a:gd name="connsiteX175" fmla="*/ 9924173 w 12192000"/>
              <a:gd name="connsiteY175" fmla="*/ 158591 h 1157500"/>
              <a:gd name="connsiteX176" fmla="*/ 10010969 w 12192000"/>
              <a:gd name="connsiteY176" fmla="*/ 155802 h 1157500"/>
              <a:gd name="connsiteX177" fmla="*/ 10070699 w 12192000"/>
              <a:gd name="connsiteY177" fmla="*/ 157854 h 1157500"/>
              <a:gd name="connsiteX178" fmla="*/ 10155104 w 12192000"/>
              <a:gd name="connsiteY178" fmla="*/ 151613 h 1157500"/>
              <a:gd name="connsiteX179" fmla="*/ 10250982 w 12192000"/>
              <a:gd name="connsiteY179" fmla="*/ 128642 h 1157500"/>
              <a:gd name="connsiteX180" fmla="*/ 10343301 w 12192000"/>
              <a:gd name="connsiteY180" fmla="*/ 90884 h 1157500"/>
              <a:gd name="connsiteX181" fmla="*/ 10366625 w 12192000"/>
              <a:gd name="connsiteY181" fmla="*/ 79428 h 1157500"/>
              <a:gd name="connsiteX182" fmla="*/ 10433505 w 12192000"/>
              <a:gd name="connsiteY182" fmla="*/ 65000 h 1157500"/>
              <a:gd name="connsiteX183" fmla="*/ 10547510 w 12192000"/>
              <a:gd name="connsiteY183" fmla="*/ 47246 h 1157500"/>
              <a:gd name="connsiteX184" fmla="*/ 10588150 w 12192000"/>
              <a:gd name="connsiteY184" fmla="*/ 32287 h 1157500"/>
              <a:gd name="connsiteX185" fmla="*/ 10589457 w 12192000"/>
              <a:gd name="connsiteY185" fmla="*/ 25296 h 1157500"/>
              <a:gd name="connsiteX186" fmla="*/ 10699976 w 12192000"/>
              <a:gd name="connsiteY186" fmla="*/ 43345 h 1157500"/>
              <a:gd name="connsiteX187" fmla="*/ 10812237 w 12192000"/>
              <a:gd name="connsiteY187" fmla="*/ 46327 h 1157500"/>
              <a:gd name="connsiteX188" fmla="*/ 10869837 w 12192000"/>
              <a:gd name="connsiteY188" fmla="*/ 65795 h 1157500"/>
              <a:gd name="connsiteX189" fmla="*/ 10881770 w 12192000"/>
              <a:gd name="connsiteY189" fmla="*/ 73672 h 1157500"/>
              <a:gd name="connsiteX190" fmla="*/ 10896899 w 12192000"/>
              <a:gd name="connsiteY190" fmla="*/ 70731 h 1157500"/>
              <a:gd name="connsiteX191" fmla="*/ 10901748 w 12192000"/>
              <a:gd name="connsiteY191" fmla="*/ 66352 h 1157500"/>
              <a:gd name="connsiteX192" fmla="*/ 10947419 w 12192000"/>
              <a:gd name="connsiteY192" fmla="*/ 83316 h 1157500"/>
              <a:gd name="connsiteX193" fmla="*/ 10953034 w 12192000"/>
              <a:gd name="connsiteY193" fmla="*/ 84438 h 1157500"/>
              <a:gd name="connsiteX194" fmla="*/ 10992070 w 12192000"/>
              <a:gd name="connsiteY194" fmla="*/ 88841 h 1157500"/>
              <a:gd name="connsiteX195" fmla="*/ 11112372 w 12192000"/>
              <a:gd name="connsiteY195" fmla="*/ 82247 h 1157500"/>
              <a:gd name="connsiteX196" fmla="*/ 11147719 w 12192000"/>
              <a:gd name="connsiteY196" fmla="*/ 80560 h 1157500"/>
              <a:gd name="connsiteX197" fmla="*/ 11172617 w 12192000"/>
              <a:gd name="connsiteY197" fmla="*/ 76265 h 1157500"/>
              <a:gd name="connsiteX198" fmla="*/ 11240397 w 12192000"/>
              <a:gd name="connsiteY198" fmla="*/ 81830 h 1157500"/>
              <a:gd name="connsiteX199" fmla="*/ 11270034 w 12192000"/>
              <a:gd name="connsiteY199" fmla="*/ 91947 h 1157500"/>
              <a:gd name="connsiteX200" fmla="*/ 11293091 w 12192000"/>
              <a:gd name="connsiteY200" fmla="*/ 92042 h 1157500"/>
              <a:gd name="connsiteX201" fmla="*/ 11402389 w 12192000"/>
              <a:gd name="connsiteY201" fmla="*/ 189282 h 1157500"/>
              <a:gd name="connsiteX0" fmla="*/ 11310949 w 12192000"/>
              <a:gd name="connsiteY0" fmla="*/ 97842 h 1157500"/>
              <a:gd name="connsiteX1" fmla="*/ 11345279 w 12192000"/>
              <a:gd name="connsiteY1" fmla="*/ 95451 h 1157500"/>
              <a:gd name="connsiteX2" fmla="*/ 11354597 w 12192000"/>
              <a:gd name="connsiteY2" fmla="*/ 97953 h 1157500"/>
              <a:gd name="connsiteX3" fmla="*/ 11488543 w 12192000"/>
              <a:gd name="connsiteY3" fmla="*/ 144736 h 1157500"/>
              <a:gd name="connsiteX4" fmla="*/ 11603601 w 12192000"/>
              <a:gd name="connsiteY4" fmla="*/ 193266 h 1157500"/>
              <a:gd name="connsiteX5" fmla="*/ 11736204 w 12192000"/>
              <a:gd name="connsiteY5" fmla="*/ 277509 h 1157500"/>
              <a:gd name="connsiteX6" fmla="*/ 11705740 w 12192000"/>
              <a:gd name="connsiteY6" fmla="*/ 250993 h 1157500"/>
              <a:gd name="connsiteX7" fmla="*/ 11819139 w 12192000"/>
              <a:gd name="connsiteY7" fmla="*/ 304143 h 1157500"/>
              <a:gd name="connsiteX8" fmla="*/ 11835615 w 12192000"/>
              <a:gd name="connsiteY8" fmla="*/ 305790 h 1157500"/>
              <a:gd name="connsiteX9" fmla="*/ 11980134 w 12192000"/>
              <a:gd name="connsiteY9" fmla="*/ 321911 h 1157500"/>
              <a:gd name="connsiteX10" fmla="*/ 12174576 w 12192000"/>
              <a:gd name="connsiteY10" fmla="*/ 376108 h 1157500"/>
              <a:gd name="connsiteX11" fmla="*/ 12192000 w 12192000"/>
              <a:gd name="connsiteY11" fmla="*/ 379233 h 1157500"/>
              <a:gd name="connsiteX12" fmla="*/ 12192000 w 12192000"/>
              <a:gd name="connsiteY12" fmla="*/ 1157500 h 1157500"/>
              <a:gd name="connsiteX13" fmla="*/ 0 w 12192000"/>
              <a:gd name="connsiteY13" fmla="*/ 1157500 h 1157500"/>
              <a:gd name="connsiteX14" fmla="*/ 0 w 12192000"/>
              <a:gd name="connsiteY14" fmla="*/ 483545 h 1157500"/>
              <a:gd name="connsiteX15" fmla="*/ 5331 w 12192000"/>
              <a:gd name="connsiteY15" fmla="*/ 482797 h 1157500"/>
              <a:gd name="connsiteX16" fmla="*/ 39902 w 12192000"/>
              <a:gd name="connsiteY16" fmla="*/ 472284 h 1157500"/>
              <a:gd name="connsiteX17" fmla="*/ 117880 w 12192000"/>
              <a:gd name="connsiteY17" fmla="*/ 420956 h 1157500"/>
              <a:gd name="connsiteX18" fmla="*/ 238140 w 12192000"/>
              <a:gd name="connsiteY18" fmla="*/ 379297 h 1157500"/>
              <a:gd name="connsiteX19" fmla="*/ 249589 w 12192000"/>
              <a:gd name="connsiteY19" fmla="*/ 379517 h 1157500"/>
              <a:gd name="connsiteX20" fmla="*/ 296963 w 12192000"/>
              <a:gd name="connsiteY20" fmla="*/ 356102 h 1157500"/>
              <a:gd name="connsiteX21" fmla="*/ 339235 w 12192000"/>
              <a:gd name="connsiteY21" fmla="*/ 324425 h 1157500"/>
              <a:gd name="connsiteX22" fmla="*/ 447152 w 12192000"/>
              <a:gd name="connsiteY22" fmla="*/ 327423 h 1157500"/>
              <a:gd name="connsiteX23" fmla="*/ 475247 w 12192000"/>
              <a:gd name="connsiteY23" fmla="*/ 336714 h 1157500"/>
              <a:gd name="connsiteX24" fmla="*/ 477967 w 12192000"/>
              <a:gd name="connsiteY24" fmla="*/ 337960 h 1157500"/>
              <a:gd name="connsiteX25" fmla="*/ 703732 w 12192000"/>
              <a:gd name="connsiteY25" fmla="*/ 316599 h 1157500"/>
              <a:gd name="connsiteX26" fmla="*/ 853391 w 12192000"/>
              <a:gd name="connsiteY26" fmla="*/ 303591 h 1157500"/>
              <a:gd name="connsiteX27" fmla="*/ 925332 w 12192000"/>
              <a:gd name="connsiteY27" fmla="*/ 298686 h 1157500"/>
              <a:gd name="connsiteX28" fmla="*/ 941286 w 12192000"/>
              <a:gd name="connsiteY28" fmla="*/ 288932 h 1157500"/>
              <a:gd name="connsiteX29" fmla="*/ 950845 w 12192000"/>
              <a:gd name="connsiteY29" fmla="*/ 286595 h 1157500"/>
              <a:gd name="connsiteX30" fmla="*/ 953292 w 12192000"/>
              <a:gd name="connsiteY30" fmla="*/ 280892 h 1157500"/>
              <a:gd name="connsiteX31" fmla="*/ 967499 w 12192000"/>
              <a:gd name="connsiteY31" fmla="*/ 273760 h 1157500"/>
              <a:gd name="connsiteX32" fmla="*/ 1069267 w 12192000"/>
              <a:gd name="connsiteY32" fmla="*/ 262766 h 1157500"/>
              <a:gd name="connsiteX33" fmla="*/ 1138407 w 12192000"/>
              <a:gd name="connsiteY33" fmla="*/ 246567 h 1157500"/>
              <a:gd name="connsiteX34" fmla="*/ 1164931 w 12192000"/>
              <a:gd name="connsiteY34" fmla="*/ 238622 h 1157500"/>
              <a:gd name="connsiteX35" fmla="*/ 1211622 w 12192000"/>
              <a:gd name="connsiteY35" fmla="*/ 220676 h 1157500"/>
              <a:gd name="connsiteX36" fmla="*/ 1274567 w 12192000"/>
              <a:gd name="connsiteY36" fmla="*/ 203380 h 1157500"/>
              <a:gd name="connsiteX37" fmla="*/ 1325029 w 12192000"/>
              <a:gd name="connsiteY37" fmla="*/ 207937 h 1157500"/>
              <a:gd name="connsiteX38" fmla="*/ 1356805 w 12192000"/>
              <a:gd name="connsiteY38" fmla="*/ 203622 h 1157500"/>
              <a:gd name="connsiteX39" fmla="*/ 1468752 w 12192000"/>
              <a:gd name="connsiteY39" fmla="*/ 214604 h 1157500"/>
              <a:gd name="connsiteX40" fmla="*/ 1650750 w 12192000"/>
              <a:gd name="connsiteY40" fmla="*/ 165090 h 1157500"/>
              <a:gd name="connsiteX41" fmla="*/ 1655056 w 12192000"/>
              <a:gd name="connsiteY41" fmla="*/ 172106 h 1157500"/>
              <a:gd name="connsiteX42" fmla="*/ 1683220 w 12192000"/>
              <a:gd name="connsiteY42" fmla="*/ 169652 h 1157500"/>
              <a:gd name="connsiteX43" fmla="*/ 1685599 w 12192000"/>
              <a:gd name="connsiteY43" fmla="*/ 165388 h 1157500"/>
              <a:gd name="connsiteX44" fmla="*/ 1735783 w 12192000"/>
              <a:gd name="connsiteY44" fmla="*/ 177400 h 1157500"/>
              <a:gd name="connsiteX45" fmla="*/ 1797102 w 12192000"/>
              <a:gd name="connsiteY45" fmla="*/ 182289 h 1157500"/>
              <a:gd name="connsiteX46" fmla="*/ 1845638 w 12192000"/>
              <a:gd name="connsiteY46" fmla="*/ 163774 h 1157500"/>
              <a:gd name="connsiteX47" fmla="*/ 1848980 w 12192000"/>
              <a:gd name="connsiteY47" fmla="*/ 167516 h 1157500"/>
              <a:gd name="connsiteX48" fmla="*/ 1880587 w 12192000"/>
              <a:gd name="connsiteY48" fmla="*/ 165506 h 1157500"/>
              <a:gd name="connsiteX49" fmla="*/ 1995803 w 12192000"/>
              <a:gd name="connsiteY49" fmla="*/ 131847 h 1157500"/>
              <a:gd name="connsiteX50" fmla="*/ 2057448 w 12192000"/>
              <a:gd name="connsiteY50" fmla="*/ 128650 h 1157500"/>
              <a:gd name="connsiteX51" fmla="*/ 2119088 w 12192000"/>
              <a:gd name="connsiteY51" fmla="*/ 113508 h 1157500"/>
              <a:gd name="connsiteX52" fmla="*/ 2138831 w 12192000"/>
              <a:gd name="connsiteY52" fmla="*/ 116194 h 1157500"/>
              <a:gd name="connsiteX53" fmla="*/ 2214259 w 12192000"/>
              <a:gd name="connsiteY53" fmla="*/ 110542 h 1157500"/>
              <a:gd name="connsiteX54" fmla="*/ 2264911 w 12192000"/>
              <a:gd name="connsiteY54" fmla="*/ 101639 h 1157500"/>
              <a:gd name="connsiteX55" fmla="*/ 2454058 w 12192000"/>
              <a:gd name="connsiteY55" fmla="*/ 67266 h 1157500"/>
              <a:gd name="connsiteX56" fmla="*/ 2534188 w 12192000"/>
              <a:gd name="connsiteY56" fmla="*/ 63730 h 1157500"/>
              <a:gd name="connsiteX57" fmla="*/ 2616912 w 12192000"/>
              <a:gd name="connsiteY57" fmla="*/ 44757 h 1157500"/>
              <a:gd name="connsiteX58" fmla="*/ 2698592 w 12192000"/>
              <a:gd name="connsiteY58" fmla="*/ 35873 h 1157500"/>
              <a:gd name="connsiteX59" fmla="*/ 2891953 w 12192000"/>
              <a:gd name="connsiteY59" fmla="*/ 28541 h 1157500"/>
              <a:gd name="connsiteX60" fmla="*/ 3052621 w 12192000"/>
              <a:gd name="connsiteY60" fmla="*/ 7598 h 1157500"/>
              <a:gd name="connsiteX61" fmla="*/ 3145220 w 12192000"/>
              <a:gd name="connsiteY61" fmla="*/ 9845 h 1157500"/>
              <a:gd name="connsiteX62" fmla="*/ 3233309 w 12192000"/>
              <a:gd name="connsiteY62" fmla="*/ 2536 h 1157500"/>
              <a:gd name="connsiteX63" fmla="*/ 3320851 w 12192000"/>
              <a:gd name="connsiteY63" fmla="*/ 12470 h 1157500"/>
              <a:gd name="connsiteX64" fmla="*/ 3394552 w 12192000"/>
              <a:gd name="connsiteY64" fmla="*/ 31847 h 1157500"/>
              <a:gd name="connsiteX65" fmla="*/ 3462252 w 12192000"/>
              <a:gd name="connsiteY65" fmla="*/ 62214 h 1157500"/>
              <a:gd name="connsiteX66" fmla="*/ 3504799 w 12192000"/>
              <a:gd name="connsiteY66" fmla="*/ 86931 h 1157500"/>
              <a:gd name="connsiteX67" fmla="*/ 3568807 w 12192000"/>
              <a:gd name="connsiteY67" fmla="*/ 78125 h 1157500"/>
              <a:gd name="connsiteX68" fmla="*/ 3571993 w 12192000"/>
              <a:gd name="connsiteY68" fmla="*/ 80673 h 1157500"/>
              <a:gd name="connsiteX69" fmla="*/ 3590879 w 12192000"/>
              <a:gd name="connsiteY69" fmla="*/ 93683 h 1157500"/>
              <a:gd name="connsiteX70" fmla="*/ 3623973 w 12192000"/>
              <a:gd name="connsiteY70" fmla="*/ 86652 h 1157500"/>
              <a:gd name="connsiteX71" fmla="*/ 3636728 w 12192000"/>
              <a:gd name="connsiteY71" fmla="*/ 91587 h 1157500"/>
              <a:gd name="connsiteX72" fmla="*/ 3676976 w 12192000"/>
              <a:gd name="connsiteY72" fmla="*/ 90168 h 1157500"/>
              <a:gd name="connsiteX73" fmla="*/ 3722653 w 12192000"/>
              <a:gd name="connsiteY73" fmla="*/ 108931 h 1157500"/>
              <a:gd name="connsiteX74" fmla="*/ 3775112 w 12192000"/>
              <a:gd name="connsiteY74" fmla="*/ 92538 h 1157500"/>
              <a:gd name="connsiteX75" fmla="*/ 3932956 w 12192000"/>
              <a:gd name="connsiteY75" fmla="*/ 115905 h 1157500"/>
              <a:gd name="connsiteX76" fmla="*/ 4100593 w 12192000"/>
              <a:gd name="connsiteY76" fmla="*/ 157402 h 1157500"/>
              <a:gd name="connsiteX77" fmla="*/ 4316364 w 12192000"/>
              <a:gd name="connsiteY77" fmla="*/ 171021 h 1157500"/>
              <a:gd name="connsiteX78" fmla="*/ 4387387 w 12192000"/>
              <a:gd name="connsiteY78" fmla="*/ 157928 h 1157500"/>
              <a:gd name="connsiteX79" fmla="*/ 4427957 w 12192000"/>
              <a:gd name="connsiteY79" fmla="*/ 171094 h 1157500"/>
              <a:gd name="connsiteX80" fmla="*/ 4502291 w 12192000"/>
              <a:gd name="connsiteY80" fmla="*/ 181765 h 1157500"/>
              <a:gd name="connsiteX81" fmla="*/ 4600771 w 12192000"/>
              <a:gd name="connsiteY81" fmla="*/ 205711 h 1157500"/>
              <a:gd name="connsiteX82" fmla="*/ 4644102 w 12192000"/>
              <a:gd name="connsiteY82" fmla="*/ 203931 h 1157500"/>
              <a:gd name="connsiteX83" fmla="*/ 4652752 w 12192000"/>
              <a:gd name="connsiteY83" fmla="*/ 204470 h 1157500"/>
              <a:gd name="connsiteX84" fmla="*/ 4652896 w 12192000"/>
              <a:gd name="connsiteY84" fmla="*/ 204854 h 1157500"/>
              <a:gd name="connsiteX85" fmla="*/ 4685303 w 12192000"/>
              <a:gd name="connsiteY85" fmla="*/ 206507 h 1157500"/>
              <a:gd name="connsiteX86" fmla="*/ 4690886 w 12192000"/>
              <a:gd name="connsiteY86" fmla="*/ 209335 h 1157500"/>
              <a:gd name="connsiteX87" fmla="*/ 4725430 w 12192000"/>
              <a:gd name="connsiteY87" fmla="*/ 232300 h 1157500"/>
              <a:gd name="connsiteX88" fmla="*/ 4800051 w 12192000"/>
              <a:gd name="connsiteY88" fmla="*/ 224667 h 1157500"/>
              <a:gd name="connsiteX89" fmla="*/ 4875115 w 12192000"/>
              <a:gd name="connsiteY89" fmla="*/ 257918 h 1157500"/>
              <a:gd name="connsiteX90" fmla="*/ 4936450 w 12192000"/>
              <a:gd name="connsiteY90" fmla="*/ 274470 h 1157500"/>
              <a:gd name="connsiteX91" fmla="*/ 5030961 w 12192000"/>
              <a:gd name="connsiteY91" fmla="*/ 299480 h 1157500"/>
              <a:gd name="connsiteX92" fmla="*/ 5082734 w 12192000"/>
              <a:gd name="connsiteY92" fmla="*/ 302149 h 1157500"/>
              <a:gd name="connsiteX93" fmla="*/ 5138799 w 12192000"/>
              <a:gd name="connsiteY93" fmla="*/ 297368 h 1157500"/>
              <a:gd name="connsiteX94" fmla="*/ 5259695 w 12192000"/>
              <a:gd name="connsiteY94" fmla="*/ 324044 h 1157500"/>
              <a:gd name="connsiteX95" fmla="*/ 5359642 w 12192000"/>
              <a:gd name="connsiteY95" fmla="*/ 334143 h 1157500"/>
              <a:gd name="connsiteX96" fmla="*/ 5372918 w 12192000"/>
              <a:gd name="connsiteY96" fmla="*/ 330402 h 1157500"/>
              <a:gd name="connsiteX97" fmla="*/ 5396084 w 12192000"/>
              <a:gd name="connsiteY97" fmla="*/ 321836 h 1157500"/>
              <a:gd name="connsiteX98" fmla="*/ 5414292 w 12192000"/>
              <a:gd name="connsiteY98" fmla="*/ 314431 h 1157500"/>
              <a:gd name="connsiteX99" fmla="*/ 5487276 w 12192000"/>
              <a:gd name="connsiteY99" fmla="*/ 300918 h 1157500"/>
              <a:gd name="connsiteX100" fmla="*/ 5612716 w 12192000"/>
              <a:gd name="connsiteY100" fmla="*/ 301686 h 1157500"/>
              <a:gd name="connsiteX101" fmla="*/ 5864813 w 12192000"/>
              <a:gd name="connsiteY101" fmla="*/ 251420 h 1157500"/>
              <a:gd name="connsiteX102" fmla="*/ 6151392 w 12192000"/>
              <a:gd name="connsiteY102" fmla="*/ 219300 h 1157500"/>
              <a:gd name="connsiteX103" fmla="*/ 6209396 w 12192000"/>
              <a:gd name="connsiteY103" fmla="*/ 214037 h 1157500"/>
              <a:gd name="connsiteX104" fmla="*/ 6269898 w 12192000"/>
              <a:gd name="connsiteY104" fmla="*/ 219868 h 1157500"/>
              <a:gd name="connsiteX105" fmla="*/ 6352373 w 12192000"/>
              <a:gd name="connsiteY105" fmla="*/ 202729 h 1157500"/>
              <a:gd name="connsiteX106" fmla="*/ 6353759 w 12192000"/>
              <a:gd name="connsiteY106" fmla="*/ 202703 h 1157500"/>
              <a:gd name="connsiteX107" fmla="*/ 6363346 w 12192000"/>
              <a:gd name="connsiteY107" fmla="*/ 190268 h 1157500"/>
              <a:gd name="connsiteX108" fmla="*/ 6400681 w 12192000"/>
              <a:gd name="connsiteY108" fmla="*/ 197970 h 1157500"/>
              <a:gd name="connsiteX109" fmla="*/ 6402041 w 12192000"/>
              <a:gd name="connsiteY109" fmla="*/ 200641 h 1157500"/>
              <a:gd name="connsiteX110" fmla="*/ 6502019 w 12192000"/>
              <a:gd name="connsiteY110" fmla="*/ 192356 h 1157500"/>
              <a:gd name="connsiteX111" fmla="*/ 6518229 w 12192000"/>
              <a:gd name="connsiteY111" fmla="*/ 191407 h 1157500"/>
              <a:gd name="connsiteX112" fmla="*/ 6595639 w 12192000"/>
              <a:gd name="connsiteY112" fmla="*/ 168164 h 1157500"/>
              <a:gd name="connsiteX113" fmla="*/ 6692265 w 12192000"/>
              <a:gd name="connsiteY113" fmla="*/ 164829 h 1157500"/>
              <a:gd name="connsiteX114" fmla="*/ 6697219 w 12192000"/>
              <a:gd name="connsiteY114" fmla="*/ 165301 h 1157500"/>
              <a:gd name="connsiteX115" fmla="*/ 6713656 w 12192000"/>
              <a:gd name="connsiteY115" fmla="*/ 153600 h 1157500"/>
              <a:gd name="connsiteX116" fmla="*/ 6714383 w 12192000"/>
              <a:gd name="connsiteY116" fmla="*/ 150425 h 1157500"/>
              <a:gd name="connsiteX117" fmla="*/ 6774793 w 12192000"/>
              <a:gd name="connsiteY117" fmla="*/ 159713 h 1157500"/>
              <a:gd name="connsiteX118" fmla="*/ 6782112 w 12192000"/>
              <a:gd name="connsiteY118" fmla="*/ 155255 h 1157500"/>
              <a:gd name="connsiteX119" fmla="*/ 6878958 w 12192000"/>
              <a:gd name="connsiteY119" fmla="*/ 180824 h 1157500"/>
              <a:gd name="connsiteX120" fmla="*/ 6894439 w 12192000"/>
              <a:gd name="connsiteY120" fmla="*/ 177642 h 1157500"/>
              <a:gd name="connsiteX121" fmla="*/ 6963220 w 12192000"/>
              <a:gd name="connsiteY121" fmla="*/ 167304 h 1157500"/>
              <a:gd name="connsiteX122" fmla="*/ 6976706 w 12192000"/>
              <a:gd name="connsiteY122" fmla="*/ 170894 h 1157500"/>
              <a:gd name="connsiteX123" fmla="*/ 6987064 w 12192000"/>
              <a:gd name="connsiteY123" fmla="*/ 160402 h 1157500"/>
              <a:gd name="connsiteX124" fmla="*/ 7058714 w 12192000"/>
              <a:gd name="connsiteY124" fmla="*/ 175992 h 1157500"/>
              <a:gd name="connsiteX125" fmla="*/ 7060499 w 12192000"/>
              <a:gd name="connsiteY125" fmla="*/ 176063 h 1157500"/>
              <a:gd name="connsiteX126" fmla="*/ 7176563 w 12192000"/>
              <a:gd name="connsiteY126" fmla="*/ 173244 h 1157500"/>
              <a:gd name="connsiteX127" fmla="*/ 7205529 w 12192000"/>
              <a:gd name="connsiteY127" fmla="*/ 181011 h 1157500"/>
              <a:gd name="connsiteX128" fmla="*/ 7310118 w 12192000"/>
              <a:gd name="connsiteY128" fmla="*/ 162605 h 1157500"/>
              <a:gd name="connsiteX129" fmla="*/ 7673859 w 12192000"/>
              <a:gd name="connsiteY129" fmla="*/ 150336 h 1157500"/>
              <a:gd name="connsiteX130" fmla="*/ 7692748 w 12192000"/>
              <a:gd name="connsiteY130" fmla="*/ 161537 h 1157500"/>
              <a:gd name="connsiteX131" fmla="*/ 7756672 w 12192000"/>
              <a:gd name="connsiteY131" fmla="*/ 157372 h 1157500"/>
              <a:gd name="connsiteX132" fmla="*/ 7974189 w 12192000"/>
              <a:gd name="connsiteY132" fmla="*/ 154819 h 1157500"/>
              <a:gd name="connsiteX133" fmla="*/ 8101969 w 12192000"/>
              <a:gd name="connsiteY133" fmla="*/ 144495 h 1157500"/>
              <a:gd name="connsiteX134" fmla="*/ 8106826 w 12192000"/>
              <a:gd name="connsiteY134" fmla="*/ 139853 h 1157500"/>
              <a:gd name="connsiteX135" fmla="*/ 8162058 w 12192000"/>
              <a:gd name="connsiteY135" fmla="*/ 96704 h 1157500"/>
              <a:gd name="connsiteX136" fmla="*/ 8184568 w 12192000"/>
              <a:gd name="connsiteY136" fmla="*/ 93990 h 1157500"/>
              <a:gd name="connsiteX137" fmla="*/ 8228227 w 12192000"/>
              <a:gd name="connsiteY137" fmla="*/ 105972 h 1157500"/>
              <a:gd name="connsiteX138" fmla="*/ 8237963 w 12192000"/>
              <a:gd name="connsiteY138" fmla="*/ 106996 h 1157500"/>
              <a:gd name="connsiteX139" fmla="*/ 8248358 w 12192000"/>
              <a:gd name="connsiteY139" fmla="*/ 106062 h 1157500"/>
              <a:gd name="connsiteX140" fmla="*/ 8249309 w 12192000"/>
              <a:gd name="connsiteY140" fmla="*/ 106698 h 1157500"/>
              <a:gd name="connsiteX141" fmla="*/ 8249997 w 12192000"/>
              <a:gd name="connsiteY141" fmla="*/ 105915 h 1157500"/>
              <a:gd name="connsiteX142" fmla="*/ 8272162 w 12192000"/>
              <a:gd name="connsiteY142" fmla="*/ 103924 h 1157500"/>
              <a:gd name="connsiteX143" fmla="*/ 8292349 w 12192000"/>
              <a:gd name="connsiteY143" fmla="*/ 97480 h 1157500"/>
              <a:gd name="connsiteX144" fmla="*/ 8307239 w 12192000"/>
              <a:gd name="connsiteY144" fmla="*/ 94591 h 1157500"/>
              <a:gd name="connsiteX145" fmla="*/ 8339282 w 12192000"/>
              <a:gd name="connsiteY145" fmla="*/ 108942 h 1157500"/>
              <a:gd name="connsiteX146" fmla="*/ 8346156 w 12192000"/>
              <a:gd name="connsiteY146" fmla="*/ 111227 h 1157500"/>
              <a:gd name="connsiteX147" fmla="*/ 8346467 w 12192000"/>
              <a:gd name="connsiteY147" fmla="*/ 111024 h 1157500"/>
              <a:gd name="connsiteX148" fmla="*/ 8354069 w 12192000"/>
              <a:gd name="connsiteY148" fmla="*/ 112942 h 1157500"/>
              <a:gd name="connsiteX149" fmla="*/ 8358687 w 12192000"/>
              <a:gd name="connsiteY149" fmla="*/ 115393 h 1157500"/>
              <a:gd name="connsiteX150" fmla="*/ 8433385 w 12192000"/>
              <a:gd name="connsiteY150" fmla="*/ 99669 h 1157500"/>
              <a:gd name="connsiteX151" fmla="*/ 8533779 w 12192000"/>
              <a:gd name="connsiteY151" fmla="*/ 98374 h 1157500"/>
              <a:gd name="connsiteX152" fmla="*/ 8632833 w 12192000"/>
              <a:gd name="connsiteY152" fmla="*/ 100532 h 1157500"/>
              <a:gd name="connsiteX153" fmla="*/ 8668523 w 12192000"/>
              <a:gd name="connsiteY153" fmla="*/ 102979 h 1157500"/>
              <a:gd name="connsiteX154" fmla="*/ 8732893 w 12192000"/>
              <a:gd name="connsiteY154" fmla="*/ 99991 h 1157500"/>
              <a:gd name="connsiteX155" fmla="*/ 8764071 w 12192000"/>
              <a:gd name="connsiteY155" fmla="*/ 94587 h 1157500"/>
              <a:gd name="connsiteX156" fmla="*/ 8767004 w 12192000"/>
              <a:gd name="connsiteY156" fmla="*/ 91519 h 1157500"/>
              <a:gd name="connsiteX157" fmla="*/ 8772553 w 12192000"/>
              <a:gd name="connsiteY157" fmla="*/ 90314 h 1157500"/>
              <a:gd name="connsiteX158" fmla="*/ 8787201 w 12192000"/>
              <a:gd name="connsiteY158" fmla="*/ 92033 h 1157500"/>
              <a:gd name="connsiteX159" fmla="*/ 8792624 w 12192000"/>
              <a:gd name="connsiteY159" fmla="*/ 93503 h 1157500"/>
              <a:gd name="connsiteX160" fmla="*/ 8800741 w 12192000"/>
              <a:gd name="connsiteY160" fmla="*/ 93897 h 1157500"/>
              <a:gd name="connsiteX161" fmla="*/ 8800966 w 12192000"/>
              <a:gd name="connsiteY161" fmla="*/ 93645 h 1157500"/>
              <a:gd name="connsiteX162" fmla="*/ 8808513 w 12192000"/>
              <a:gd name="connsiteY162" fmla="*/ 94530 h 1157500"/>
              <a:gd name="connsiteX163" fmla="*/ 8845110 w 12192000"/>
              <a:gd name="connsiteY163" fmla="*/ 102179 h 1157500"/>
              <a:gd name="connsiteX164" fmla="*/ 8917529 w 12192000"/>
              <a:gd name="connsiteY164" fmla="*/ 76373 h 1157500"/>
              <a:gd name="connsiteX165" fmla="*/ 9026654 w 12192000"/>
              <a:gd name="connsiteY165" fmla="*/ 93420 h 1157500"/>
              <a:gd name="connsiteX166" fmla="*/ 9088505 w 12192000"/>
              <a:gd name="connsiteY166" fmla="*/ 113002 h 1157500"/>
              <a:gd name="connsiteX167" fmla="*/ 9203241 w 12192000"/>
              <a:gd name="connsiteY167" fmla="*/ 111713 h 1157500"/>
              <a:gd name="connsiteX168" fmla="*/ 9415584 w 12192000"/>
              <a:gd name="connsiteY168" fmla="*/ 157156 h 1157500"/>
              <a:gd name="connsiteX169" fmla="*/ 9505102 w 12192000"/>
              <a:gd name="connsiteY169" fmla="*/ 141042 h 1157500"/>
              <a:gd name="connsiteX170" fmla="*/ 9643040 w 12192000"/>
              <a:gd name="connsiteY170" fmla="*/ 158233 h 1157500"/>
              <a:gd name="connsiteX171" fmla="*/ 9762999 w 12192000"/>
              <a:gd name="connsiteY171" fmla="*/ 162623 h 1157500"/>
              <a:gd name="connsiteX172" fmla="*/ 9776183 w 12192000"/>
              <a:gd name="connsiteY172" fmla="*/ 162191 h 1157500"/>
              <a:gd name="connsiteX173" fmla="*/ 9780532 w 12192000"/>
              <a:gd name="connsiteY173" fmla="*/ 155823 h 1157500"/>
              <a:gd name="connsiteX174" fmla="*/ 9910588 w 12192000"/>
              <a:gd name="connsiteY174" fmla="*/ 154327 h 1157500"/>
              <a:gd name="connsiteX175" fmla="*/ 9924173 w 12192000"/>
              <a:gd name="connsiteY175" fmla="*/ 158591 h 1157500"/>
              <a:gd name="connsiteX176" fmla="*/ 10010969 w 12192000"/>
              <a:gd name="connsiteY176" fmla="*/ 155802 h 1157500"/>
              <a:gd name="connsiteX177" fmla="*/ 10070699 w 12192000"/>
              <a:gd name="connsiteY177" fmla="*/ 157854 h 1157500"/>
              <a:gd name="connsiteX178" fmla="*/ 10155104 w 12192000"/>
              <a:gd name="connsiteY178" fmla="*/ 151613 h 1157500"/>
              <a:gd name="connsiteX179" fmla="*/ 10250982 w 12192000"/>
              <a:gd name="connsiteY179" fmla="*/ 128642 h 1157500"/>
              <a:gd name="connsiteX180" fmla="*/ 10343301 w 12192000"/>
              <a:gd name="connsiteY180" fmla="*/ 90884 h 1157500"/>
              <a:gd name="connsiteX181" fmla="*/ 10366625 w 12192000"/>
              <a:gd name="connsiteY181" fmla="*/ 79428 h 1157500"/>
              <a:gd name="connsiteX182" fmla="*/ 10433505 w 12192000"/>
              <a:gd name="connsiteY182" fmla="*/ 65000 h 1157500"/>
              <a:gd name="connsiteX183" fmla="*/ 10547510 w 12192000"/>
              <a:gd name="connsiteY183" fmla="*/ 47246 h 1157500"/>
              <a:gd name="connsiteX184" fmla="*/ 10588150 w 12192000"/>
              <a:gd name="connsiteY184" fmla="*/ 32287 h 1157500"/>
              <a:gd name="connsiteX185" fmla="*/ 10589457 w 12192000"/>
              <a:gd name="connsiteY185" fmla="*/ 25296 h 1157500"/>
              <a:gd name="connsiteX186" fmla="*/ 10699976 w 12192000"/>
              <a:gd name="connsiteY186" fmla="*/ 43345 h 1157500"/>
              <a:gd name="connsiteX187" fmla="*/ 10812237 w 12192000"/>
              <a:gd name="connsiteY187" fmla="*/ 46327 h 1157500"/>
              <a:gd name="connsiteX188" fmla="*/ 10869837 w 12192000"/>
              <a:gd name="connsiteY188" fmla="*/ 65795 h 1157500"/>
              <a:gd name="connsiteX189" fmla="*/ 10881770 w 12192000"/>
              <a:gd name="connsiteY189" fmla="*/ 73672 h 1157500"/>
              <a:gd name="connsiteX190" fmla="*/ 10896899 w 12192000"/>
              <a:gd name="connsiteY190" fmla="*/ 70731 h 1157500"/>
              <a:gd name="connsiteX191" fmla="*/ 10901748 w 12192000"/>
              <a:gd name="connsiteY191" fmla="*/ 66352 h 1157500"/>
              <a:gd name="connsiteX192" fmla="*/ 10947419 w 12192000"/>
              <a:gd name="connsiteY192" fmla="*/ 83316 h 1157500"/>
              <a:gd name="connsiteX193" fmla="*/ 10953034 w 12192000"/>
              <a:gd name="connsiteY193" fmla="*/ 84438 h 1157500"/>
              <a:gd name="connsiteX194" fmla="*/ 10992070 w 12192000"/>
              <a:gd name="connsiteY194" fmla="*/ 88841 h 1157500"/>
              <a:gd name="connsiteX195" fmla="*/ 11112372 w 12192000"/>
              <a:gd name="connsiteY195" fmla="*/ 82247 h 1157500"/>
              <a:gd name="connsiteX196" fmla="*/ 11147719 w 12192000"/>
              <a:gd name="connsiteY196" fmla="*/ 80560 h 1157500"/>
              <a:gd name="connsiteX197" fmla="*/ 11172617 w 12192000"/>
              <a:gd name="connsiteY197" fmla="*/ 76265 h 1157500"/>
              <a:gd name="connsiteX198" fmla="*/ 11240397 w 12192000"/>
              <a:gd name="connsiteY198" fmla="*/ 81830 h 1157500"/>
              <a:gd name="connsiteX199" fmla="*/ 11270034 w 12192000"/>
              <a:gd name="connsiteY199" fmla="*/ 91947 h 1157500"/>
              <a:gd name="connsiteX200" fmla="*/ 11293091 w 12192000"/>
              <a:gd name="connsiteY200" fmla="*/ 92042 h 1157500"/>
              <a:gd name="connsiteX0" fmla="*/ 11310949 w 12192000"/>
              <a:gd name="connsiteY0" fmla="*/ 97842 h 1157500"/>
              <a:gd name="connsiteX1" fmla="*/ 11345279 w 12192000"/>
              <a:gd name="connsiteY1" fmla="*/ 95451 h 1157500"/>
              <a:gd name="connsiteX2" fmla="*/ 11354597 w 12192000"/>
              <a:gd name="connsiteY2" fmla="*/ 97953 h 1157500"/>
              <a:gd name="connsiteX3" fmla="*/ 11488543 w 12192000"/>
              <a:gd name="connsiteY3" fmla="*/ 144736 h 1157500"/>
              <a:gd name="connsiteX4" fmla="*/ 11603601 w 12192000"/>
              <a:gd name="connsiteY4" fmla="*/ 193266 h 1157500"/>
              <a:gd name="connsiteX5" fmla="*/ 11736204 w 12192000"/>
              <a:gd name="connsiteY5" fmla="*/ 277509 h 1157500"/>
              <a:gd name="connsiteX6" fmla="*/ 11705740 w 12192000"/>
              <a:gd name="connsiteY6" fmla="*/ 250993 h 1157500"/>
              <a:gd name="connsiteX7" fmla="*/ 11819139 w 12192000"/>
              <a:gd name="connsiteY7" fmla="*/ 304143 h 1157500"/>
              <a:gd name="connsiteX8" fmla="*/ 11835615 w 12192000"/>
              <a:gd name="connsiteY8" fmla="*/ 305790 h 1157500"/>
              <a:gd name="connsiteX9" fmla="*/ 11980134 w 12192000"/>
              <a:gd name="connsiteY9" fmla="*/ 321911 h 1157500"/>
              <a:gd name="connsiteX10" fmla="*/ 12174576 w 12192000"/>
              <a:gd name="connsiteY10" fmla="*/ 376108 h 1157500"/>
              <a:gd name="connsiteX11" fmla="*/ 12192000 w 12192000"/>
              <a:gd name="connsiteY11" fmla="*/ 379233 h 1157500"/>
              <a:gd name="connsiteX12" fmla="*/ 12192000 w 12192000"/>
              <a:gd name="connsiteY12" fmla="*/ 1157500 h 1157500"/>
              <a:gd name="connsiteX13" fmla="*/ 0 w 12192000"/>
              <a:gd name="connsiteY13" fmla="*/ 1157500 h 1157500"/>
              <a:gd name="connsiteX14" fmla="*/ 0 w 12192000"/>
              <a:gd name="connsiteY14" fmla="*/ 483545 h 1157500"/>
              <a:gd name="connsiteX15" fmla="*/ 5331 w 12192000"/>
              <a:gd name="connsiteY15" fmla="*/ 482797 h 1157500"/>
              <a:gd name="connsiteX16" fmla="*/ 39902 w 12192000"/>
              <a:gd name="connsiteY16" fmla="*/ 472284 h 1157500"/>
              <a:gd name="connsiteX17" fmla="*/ 117880 w 12192000"/>
              <a:gd name="connsiteY17" fmla="*/ 420956 h 1157500"/>
              <a:gd name="connsiteX18" fmla="*/ 238140 w 12192000"/>
              <a:gd name="connsiteY18" fmla="*/ 379297 h 1157500"/>
              <a:gd name="connsiteX19" fmla="*/ 249589 w 12192000"/>
              <a:gd name="connsiteY19" fmla="*/ 379517 h 1157500"/>
              <a:gd name="connsiteX20" fmla="*/ 296963 w 12192000"/>
              <a:gd name="connsiteY20" fmla="*/ 356102 h 1157500"/>
              <a:gd name="connsiteX21" fmla="*/ 339235 w 12192000"/>
              <a:gd name="connsiteY21" fmla="*/ 324425 h 1157500"/>
              <a:gd name="connsiteX22" fmla="*/ 447152 w 12192000"/>
              <a:gd name="connsiteY22" fmla="*/ 327423 h 1157500"/>
              <a:gd name="connsiteX23" fmla="*/ 475247 w 12192000"/>
              <a:gd name="connsiteY23" fmla="*/ 336714 h 1157500"/>
              <a:gd name="connsiteX24" fmla="*/ 477967 w 12192000"/>
              <a:gd name="connsiteY24" fmla="*/ 337960 h 1157500"/>
              <a:gd name="connsiteX25" fmla="*/ 703732 w 12192000"/>
              <a:gd name="connsiteY25" fmla="*/ 316599 h 1157500"/>
              <a:gd name="connsiteX26" fmla="*/ 853391 w 12192000"/>
              <a:gd name="connsiteY26" fmla="*/ 303591 h 1157500"/>
              <a:gd name="connsiteX27" fmla="*/ 925332 w 12192000"/>
              <a:gd name="connsiteY27" fmla="*/ 298686 h 1157500"/>
              <a:gd name="connsiteX28" fmla="*/ 941286 w 12192000"/>
              <a:gd name="connsiteY28" fmla="*/ 288932 h 1157500"/>
              <a:gd name="connsiteX29" fmla="*/ 950845 w 12192000"/>
              <a:gd name="connsiteY29" fmla="*/ 286595 h 1157500"/>
              <a:gd name="connsiteX30" fmla="*/ 953292 w 12192000"/>
              <a:gd name="connsiteY30" fmla="*/ 280892 h 1157500"/>
              <a:gd name="connsiteX31" fmla="*/ 967499 w 12192000"/>
              <a:gd name="connsiteY31" fmla="*/ 273760 h 1157500"/>
              <a:gd name="connsiteX32" fmla="*/ 1069267 w 12192000"/>
              <a:gd name="connsiteY32" fmla="*/ 262766 h 1157500"/>
              <a:gd name="connsiteX33" fmla="*/ 1138407 w 12192000"/>
              <a:gd name="connsiteY33" fmla="*/ 246567 h 1157500"/>
              <a:gd name="connsiteX34" fmla="*/ 1164931 w 12192000"/>
              <a:gd name="connsiteY34" fmla="*/ 238622 h 1157500"/>
              <a:gd name="connsiteX35" fmla="*/ 1211622 w 12192000"/>
              <a:gd name="connsiteY35" fmla="*/ 220676 h 1157500"/>
              <a:gd name="connsiteX36" fmla="*/ 1274567 w 12192000"/>
              <a:gd name="connsiteY36" fmla="*/ 203380 h 1157500"/>
              <a:gd name="connsiteX37" fmla="*/ 1325029 w 12192000"/>
              <a:gd name="connsiteY37" fmla="*/ 207937 h 1157500"/>
              <a:gd name="connsiteX38" fmla="*/ 1356805 w 12192000"/>
              <a:gd name="connsiteY38" fmla="*/ 203622 h 1157500"/>
              <a:gd name="connsiteX39" fmla="*/ 1468752 w 12192000"/>
              <a:gd name="connsiteY39" fmla="*/ 214604 h 1157500"/>
              <a:gd name="connsiteX40" fmla="*/ 1650750 w 12192000"/>
              <a:gd name="connsiteY40" fmla="*/ 165090 h 1157500"/>
              <a:gd name="connsiteX41" fmla="*/ 1655056 w 12192000"/>
              <a:gd name="connsiteY41" fmla="*/ 172106 h 1157500"/>
              <a:gd name="connsiteX42" fmla="*/ 1683220 w 12192000"/>
              <a:gd name="connsiteY42" fmla="*/ 169652 h 1157500"/>
              <a:gd name="connsiteX43" fmla="*/ 1685599 w 12192000"/>
              <a:gd name="connsiteY43" fmla="*/ 165388 h 1157500"/>
              <a:gd name="connsiteX44" fmla="*/ 1735783 w 12192000"/>
              <a:gd name="connsiteY44" fmla="*/ 177400 h 1157500"/>
              <a:gd name="connsiteX45" fmla="*/ 1797102 w 12192000"/>
              <a:gd name="connsiteY45" fmla="*/ 182289 h 1157500"/>
              <a:gd name="connsiteX46" fmla="*/ 1845638 w 12192000"/>
              <a:gd name="connsiteY46" fmla="*/ 163774 h 1157500"/>
              <a:gd name="connsiteX47" fmla="*/ 1848980 w 12192000"/>
              <a:gd name="connsiteY47" fmla="*/ 167516 h 1157500"/>
              <a:gd name="connsiteX48" fmla="*/ 1880587 w 12192000"/>
              <a:gd name="connsiteY48" fmla="*/ 165506 h 1157500"/>
              <a:gd name="connsiteX49" fmla="*/ 1995803 w 12192000"/>
              <a:gd name="connsiteY49" fmla="*/ 131847 h 1157500"/>
              <a:gd name="connsiteX50" fmla="*/ 2057448 w 12192000"/>
              <a:gd name="connsiteY50" fmla="*/ 128650 h 1157500"/>
              <a:gd name="connsiteX51" fmla="*/ 2119088 w 12192000"/>
              <a:gd name="connsiteY51" fmla="*/ 113508 h 1157500"/>
              <a:gd name="connsiteX52" fmla="*/ 2138831 w 12192000"/>
              <a:gd name="connsiteY52" fmla="*/ 116194 h 1157500"/>
              <a:gd name="connsiteX53" fmla="*/ 2214259 w 12192000"/>
              <a:gd name="connsiteY53" fmla="*/ 110542 h 1157500"/>
              <a:gd name="connsiteX54" fmla="*/ 2264911 w 12192000"/>
              <a:gd name="connsiteY54" fmla="*/ 101639 h 1157500"/>
              <a:gd name="connsiteX55" fmla="*/ 2454058 w 12192000"/>
              <a:gd name="connsiteY55" fmla="*/ 67266 h 1157500"/>
              <a:gd name="connsiteX56" fmla="*/ 2534188 w 12192000"/>
              <a:gd name="connsiteY56" fmla="*/ 63730 h 1157500"/>
              <a:gd name="connsiteX57" fmla="*/ 2616912 w 12192000"/>
              <a:gd name="connsiteY57" fmla="*/ 44757 h 1157500"/>
              <a:gd name="connsiteX58" fmla="*/ 2698592 w 12192000"/>
              <a:gd name="connsiteY58" fmla="*/ 35873 h 1157500"/>
              <a:gd name="connsiteX59" fmla="*/ 2891953 w 12192000"/>
              <a:gd name="connsiteY59" fmla="*/ 28541 h 1157500"/>
              <a:gd name="connsiteX60" fmla="*/ 3052621 w 12192000"/>
              <a:gd name="connsiteY60" fmla="*/ 7598 h 1157500"/>
              <a:gd name="connsiteX61" fmla="*/ 3145220 w 12192000"/>
              <a:gd name="connsiteY61" fmla="*/ 9845 h 1157500"/>
              <a:gd name="connsiteX62" fmla="*/ 3233309 w 12192000"/>
              <a:gd name="connsiteY62" fmla="*/ 2536 h 1157500"/>
              <a:gd name="connsiteX63" fmla="*/ 3320851 w 12192000"/>
              <a:gd name="connsiteY63" fmla="*/ 12470 h 1157500"/>
              <a:gd name="connsiteX64" fmla="*/ 3394552 w 12192000"/>
              <a:gd name="connsiteY64" fmla="*/ 31847 h 1157500"/>
              <a:gd name="connsiteX65" fmla="*/ 3462252 w 12192000"/>
              <a:gd name="connsiteY65" fmla="*/ 62214 h 1157500"/>
              <a:gd name="connsiteX66" fmla="*/ 3504799 w 12192000"/>
              <a:gd name="connsiteY66" fmla="*/ 86931 h 1157500"/>
              <a:gd name="connsiteX67" fmla="*/ 3568807 w 12192000"/>
              <a:gd name="connsiteY67" fmla="*/ 78125 h 1157500"/>
              <a:gd name="connsiteX68" fmla="*/ 3571993 w 12192000"/>
              <a:gd name="connsiteY68" fmla="*/ 80673 h 1157500"/>
              <a:gd name="connsiteX69" fmla="*/ 3590879 w 12192000"/>
              <a:gd name="connsiteY69" fmla="*/ 93683 h 1157500"/>
              <a:gd name="connsiteX70" fmla="*/ 3623973 w 12192000"/>
              <a:gd name="connsiteY70" fmla="*/ 86652 h 1157500"/>
              <a:gd name="connsiteX71" fmla="*/ 3636728 w 12192000"/>
              <a:gd name="connsiteY71" fmla="*/ 91587 h 1157500"/>
              <a:gd name="connsiteX72" fmla="*/ 3676976 w 12192000"/>
              <a:gd name="connsiteY72" fmla="*/ 90168 h 1157500"/>
              <a:gd name="connsiteX73" fmla="*/ 3722653 w 12192000"/>
              <a:gd name="connsiteY73" fmla="*/ 108931 h 1157500"/>
              <a:gd name="connsiteX74" fmla="*/ 3775112 w 12192000"/>
              <a:gd name="connsiteY74" fmla="*/ 92538 h 1157500"/>
              <a:gd name="connsiteX75" fmla="*/ 3932956 w 12192000"/>
              <a:gd name="connsiteY75" fmla="*/ 115905 h 1157500"/>
              <a:gd name="connsiteX76" fmla="*/ 4100593 w 12192000"/>
              <a:gd name="connsiteY76" fmla="*/ 157402 h 1157500"/>
              <a:gd name="connsiteX77" fmla="*/ 4316364 w 12192000"/>
              <a:gd name="connsiteY77" fmla="*/ 171021 h 1157500"/>
              <a:gd name="connsiteX78" fmla="*/ 4387387 w 12192000"/>
              <a:gd name="connsiteY78" fmla="*/ 157928 h 1157500"/>
              <a:gd name="connsiteX79" fmla="*/ 4427957 w 12192000"/>
              <a:gd name="connsiteY79" fmla="*/ 171094 h 1157500"/>
              <a:gd name="connsiteX80" fmla="*/ 4502291 w 12192000"/>
              <a:gd name="connsiteY80" fmla="*/ 181765 h 1157500"/>
              <a:gd name="connsiteX81" fmla="*/ 4600771 w 12192000"/>
              <a:gd name="connsiteY81" fmla="*/ 205711 h 1157500"/>
              <a:gd name="connsiteX82" fmla="*/ 4644102 w 12192000"/>
              <a:gd name="connsiteY82" fmla="*/ 203931 h 1157500"/>
              <a:gd name="connsiteX83" fmla="*/ 4652752 w 12192000"/>
              <a:gd name="connsiteY83" fmla="*/ 204470 h 1157500"/>
              <a:gd name="connsiteX84" fmla="*/ 4652896 w 12192000"/>
              <a:gd name="connsiteY84" fmla="*/ 204854 h 1157500"/>
              <a:gd name="connsiteX85" fmla="*/ 4685303 w 12192000"/>
              <a:gd name="connsiteY85" fmla="*/ 206507 h 1157500"/>
              <a:gd name="connsiteX86" fmla="*/ 4690886 w 12192000"/>
              <a:gd name="connsiteY86" fmla="*/ 209335 h 1157500"/>
              <a:gd name="connsiteX87" fmla="*/ 4725430 w 12192000"/>
              <a:gd name="connsiteY87" fmla="*/ 232300 h 1157500"/>
              <a:gd name="connsiteX88" fmla="*/ 4800051 w 12192000"/>
              <a:gd name="connsiteY88" fmla="*/ 224667 h 1157500"/>
              <a:gd name="connsiteX89" fmla="*/ 4875115 w 12192000"/>
              <a:gd name="connsiteY89" fmla="*/ 257918 h 1157500"/>
              <a:gd name="connsiteX90" fmla="*/ 4936450 w 12192000"/>
              <a:gd name="connsiteY90" fmla="*/ 274470 h 1157500"/>
              <a:gd name="connsiteX91" fmla="*/ 5030961 w 12192000"/>
              <a:gd name="connsiteY91" fmla="*/ 299480 h 1157500"/>
              <a:gd name="connsiteX92" fmla="*/ 5082734 w 12192000"/>
              <a:gd name="connsiteY92" fmla="*/ 302149 h 1157500"/>
              <a:gd name="connsiteX93" fmla="*/ 5138799 w 12192000"/>
              <a:gd name="connsiteY93" fmla="*/ 297368 h 1157500"/>
              <a:gd name="connsiteX94" fmla="*/ 5259695 w 12192000"/>
              <a:gd name="connsiteY94" fmla="*/ 324044 h 1157500"/>
              <a:gd name="connsiteX95" fmla="*/ 5359642 w 12192000"/>
              <a:gd name="connsiteY95" fmla="*/ 334143 h 1157500"/>
              <a:gd name="connsiteX96" fmla="*/ 5372918 w 12192000"/>
              <a:gd name="connsiteY96" fmla="*/ 330402 h 1157500"/>
              <a:gd name="connsiteX97" fmla="*/ 5396084 w 12192000"/>
              <a:gd name="connsiteY97" fmla="*/ 321836 h 1157500"/>
              <a:gd name="connsiteX98" fmla="*/ 5414292 w 12192000"/>
              <a:gd name="connsiteY98" fmla="*/ 314431 h 1157500"/>
              <a:gd name="connsiteX99" fmla="*/ 5487276 w 12192000"/>
              <a:gd name="connsiteY99" fmla="*/ 300918 h 1157500"/>
              <a:gd name="connsiteX100" fmla="*/ 5612716 w 12192000"/>
              <a:gd name="connsiteY100" fmla="*/ 301686 h 1157500"/>
              <a:gd name="connsiteX101" fmla="*/ 5864813 w 12192000"/>
              <a:gd name="connsiteY101" fmla="*/ 251420 h 1157500"/>
              <a:gd name="connsiteX102" fmla="*/ 6151392 w 12192000"/>
              <a:gd name="connsiteY102" fmla="*/ 219300 h 1157500"/>
              <a:gd name="connsiteX103" fmla="*/ 6209396 w 12192000"/>
              <a:gd name="connsiteY103" fmla="*/ 214037 h 1157500"/>
              <a:gd name="connsiteX104" fmla="*/ 6269898 w 12192000"/>
              <a:gd name="connsiteY104" fmla="*/ 219868 h 1157500"/>
              <a:gd name="connsiteX105" fmla="*/ 6352373 w 12192000"/>
              <a:gd name="connsiteY105" fmla="*/ 202729 h 1157500"/>
              <a:gd name="connsiteX106" fmla="*/ 6353759 w 12192000"/>
              <a:gd name="connsiteY106" fmla="*/ 202703 h 1157500"/>
              <a:gd name="connsiteX107" fmla="*/ 6363346 w 12192000"/>
              <a:gd name="connsiteY107" fmla="*/ 190268 h 1157500"/>
              <a:gd name="connsiteX108" fmla="*/ 6400681 w 12192000"/>
              <a:gd name="connsiteY108" fmla="*/ 197970 h 1157500"/>
              <a:gd name="connsiteX109" fmla="*/ 6402041 w 12192000"/>
              <a:gd name="connsiteY109" fmla="*/ 200641 h 1157500"/>
              <a:gd name="connsiteX110" fmla="*/ 6502019 w 12192000"/>
              <a:gd name="connsiteY110" fmla="*/ 192356 h 1157500"/>
              <a:gd name="connsiteX111" fmla="*/ 6518229 w 12192000"/>
              <a:gd name="connsiteY111" fmla="*/ 191407 h 1157500"/>
              <a:gd name="connsiteX112" fmla="*/ 6595639 w 12192000"/>
              <a:gd name="connsiteY112" fmla="*/ 168164 h 1157500"/>
              <a:gd name="connsiteX113" fmla="*/ 6692265 w 12192000"/>
              <a:gd name="connsiteY113" fmla="*/ 164829 h 1157500"/>
              <a:gd name="connsiteX114" fmla="*/ 6697219 w 12192000"/>
              <a:gd name="connsiteY114" fmla="*/ 165301 h 1157500"/>
              <a:gd name="connsiteX115" fmla="*/ 6713656 w 12192000"/>
              <a:gd name="connsiteY115" fmla="*/ 153600 h 1157500"/>
              <a:gd name="connsiteX116" fmla="*/ 6714383 w 12192000"/>
              <a:gd name="connsiteY116" fmla="*/ 150425 h 1157500"/>
              <a:gd name="connsiteX117" fmla="*/ 6774793 w 12192000"/>
              <a:gd name="connsiteY117" fmla="*/ 159713 h 1157500"/>
              <a:gd name="connsiteX118" fmla="*/ 6782112 w 12192000"/>
              <a:gd name="connsiteY118" fmla="*/ 155255 h 1157500"/>
              <a:gd name="connsiteX119" fmla="*/ 6878958 w 12192000"/>
              <a:gd name="connsiteY119" fmla="*/ 180824 h 1157500"/>
              <a:gd name="connsiteX120" fmla="*/ 6894439 w 12192000"/>
              <a:gd name="connsiteY120" fmla="*/ 177642 h 1157500"/>
              <a:gd name="connsiteX121" fmla="*/ 6963220 w 12192000"/>
              <a:gd name="connsiteY121" fmla="*/ 167304 h 1157500"/>
              <a:gd name="connsiteX122" fmla="*/ 6976706 w 12192000"/>
              <a:gd name="connsiteY122" fmla="*/ 170894 h 1157500"/>
              <a:gd name="connsiteX123" fmla="*/ 6987064 w 12192000"/>
              <a:gd name="connsiteY123" fmla="*/ 160402 h 1157500"/>
              <a:gd name="connsiteX124" fmla="*/ 7058714 w 12192000"/>
              <a:gd name="connsiteY124" fmla="*/ 175992 h 1157500"/>
              <a:gd name="connsiteX125" fmla="*/ 7060499 w 12192000"/>
              <a:gd name="connsiteY125" fmla="*/ 176063 h 1157500"/>
              <a:gd name="connsiteX126" fmla="*/ 7176563 w 12192000"/>
              <a:gd name="connsiteY126" fmla="*/ 173244 h 1157500"/>
              <a:gd name="connsiteX127" fmla="*/ 7205529 w 12192000"/>
              <a:gd name="connsiteY127" fmla="*/ 181011 h 1157500"/>
              <a:gd name="connsiteX128" fmla="*/ 7310118 w 12192000"/>
              <a:gd name="connsiteY128" fmla="*/ 162605 h 1157500"/>
              <a:gd name="connsiteX129" fmla="*/ 7673859 w 12192000"/>
              <a:gd name="connsiteY129" fmla="*/ 150336 h 1157500"/>
              <a:gd name="connsiteX130" fmla="*/ 7692748 w 12192000"/>
              <a:gd name="connsiteY130" fmla="*/ 161537 h 1157500"/>
              <a:gd name="connsiteX131" fmla="*/ 7756672 w 12192000"/>
              <a:gd name="connsiteY131" fmla="*/ 157372 h 1157500"/>
              <a:gd name="connsiteX132" fmla="*/ 7974189 w 12192000"/>
              <a:gd name="connsiteY132" fmla="*/ 154819 h 1157500"/>
              <a:gd name="connsiteX133" fmla="*/ 8101969 w 12192000"/>
              <a:gd name="connsiteY133" fmla="*/ 144495 h 1157500"/>
              <a:gd name="connsiteX134" fmla="*/ 8106826 w 12192000"/>
              <a:gd name="connsiteY134" fmla="*/ 139853 h 1157500"/>
              <a:gd name="connsiteX135" fmla="*/ 8162058 w 12192000"/>
              <a:gd name="connsiteY135" fmla="*/ 96704 h 1157500"/>
              <a:gd name="connsiteX136" fmla="*/ 8184568 w 12192000"/>
              <a:gd name="connsiteY136" fmla="*/ 93990 h 1157500"/>
              <a:gd name="connsiteX137" fmla="*/ 8228227 w 12192000"/>
              <a:gd name="connsiteY137" fmla="*/ 105972 h 1157500"/>
              <a:gd name="connsiteX138" fmla="*/ 8237963 w 12192000"/>
              <a:gd name="connsiteY138" fmla="*/ 106996 h 1157500"/>
              <a:gd name="connsiteX139" fmla="*/ 8248358 w 12192000"/>
              <a:gd name="connsiteY139" fmla="*/ 106062 h 1157500"/>
              <a:gd name="connsiteX140" fmla="*/ 8249309 w 12192000"/>
              <a:gd name="connsiteY140" fmla="*/ 106698 h 1157500"/>
              <a:gd name="connsiteX141" fmla="*/ 8249997 w 12192000"/>
              <a:gd name="connsiteY141" fmla="*/ 105915 h 1157500"/>
              <a:gd name="connsiteX142" fmla="*/ 8272162 w 12192000"/>
              <a:gd name="connsiteY142" fmla="*/ 103924 h 1157500"/>
              <a:gd name="connsiteX143" fmla="*/ 8292349 w 12192000"/>
              <a:gd name="connsiteY143" fmla="*/ 97480 h 1157500"/>
              <a:gd name="connsiteX144" fmla="*/ 8307239 w 12192000"/>
              <a:gd name="connsiteY144" fmla="*/ 94591 h 1157500"/>
              <a:gd name="connsiteX145" fmla="*/ 8339282 w 12192000"/>
              <a:gd name="connsiteY145" fmla="*/ 108942 h 1157500"/>
              <a:gd name="connsiteX146" fmla="*/ 8346156 w 12192000"/>
              <a:gd name="connsiteY146" fmla="*/ 111227 h 1157500"/>
              <a:gd name="connsiteX147" fmla="*/ 8346467 w 12192000"/>
              <a:gd name="connsiteY147" fmla="*/ 111024 h 1157500"/>
              <a:gd name="connsiteX148" fmla="*/ 8354069 w 12192000"/>
              <a:gd name="connsiteY148" fmla="*/ 112942 h 1157500"/>
              <a:gd name="connsiteX149" fmla="*/ 8358687 w 12192000"/>
              <a:gd name="connsiteY149" fmla="*/ 115393 h 1157500"/>
              <a:gd name="connsiteX150" fmla="*/ 8433385 w 12192000"/>
              <a:gd name="connsiteY150" fmla="*/ 99669 h 1157500"/>
              <a:gd name="connsiteX151" fmla="*/ 8533779 w 12192000"/>
              <a:gd name="connsiteY151" fmla="*/ 98374 h 1157500"/>
              <a:gd name="connsiteX152" fmla="*/ 8632833 w 12192000"/>
              <a:gd name="connsiteY152" fmla="*/ 100532 h 1157500"/>
              <a:gd name="connsiteX153" fmla="*/ 8668523 w 12192000"/>
              <a:gd name="connsiteY153" fmla="*/ 102979 h 1157500"/>
              <a:gd name="connsiteX154" fmla="*/ 8732893 w 12192000"/>
              <a:gd name="connsiteY154" fmla="*/ 99991 h 1157500"/>
              <a:gd name="connsiteX155" fmla="*/ 8764071 w 12192000"/>
              <a:gd name="connsiteY155" fmla="*/ 94587 h 1157500"/>
              <a:gd name="connsiteX156" fmla="*/ 8767004 w 12192000"/>
              <a:gd name="connsiteY156" fmla="*/ 91519 h 1157500"/>
              <a:gd name="connsiteX157" fmla="*/ 8772553 w 12192000"/>
              <a:gd name="connsiteY157" fmla="*/ 90314 h 1157500"/>
              <a:gd name="connsiteX158" fmla="*/ 8787201 w 12192000"/>
              <a:gd name="connsiteY158" fmla="*/ 92033 h 1157500"/>
              <a:gd name="connsiteX159" fmla="*/ 8792624 w 12192000"/>
              <a:gd name="connsiteY159" fmla="*/ 93503 h 1157500"/>
              <a:gd name="connsiteX160" fmla="*/ 8800741 w 12192000"/>
              <a:gd name="connsiteY160" fmla="*/ 93897 h 1157500"/>
              <a:gd name="connsiteX161" fmla="*/ 8800966 w 12192000"/>
              <a:gd name="connsiteY161" fmla="*/ 93645 h 1157500"/>
              <a:gd name="connsiteX162" fmla="*/ 8808513 w 12192000"/>
              <a:gd name="connsiteY162" fmla="*/ 94530 h 1157500"/>
              <a:gd name="connsiteX163" fmla="*/ 8845110 w 12192000"/>
              <a:gd name="connsiteY163" fmla="*/ 102179 h 1157500"/>
              <a:gd name="connsiteX164" fmla="*/ 8917529 w 12192000"/>
              <a:gd name="connsiteY164" fmla="*/ 76373 h 1157500"/>
              <a:gd name="connsiteX165" fmla="*/ 9026654 w 12192000"/>
              <a:gd name="connsiteY165" fmla="*/ 93420 h 1157500"/>
              <a:gd name="connsiteX166" fmla="*/ 9088505 w 12192000"/>
              <a:gd name="connsiteY166" fmla="*/ 113002 h 1157500"/>
              <a:gd name="connsiteX167" fmla="*/ 9203241 w 12192000"/>
              <a:gd name="connsiteY167" fmla="*/ 111713 h 1157500"/>
              <a:gd name="connsiteX168" fmla="*/ 9415584 w 12192000"/>
              <a:gd name="connsiteY168" fmla="*/ 157156 h 1157500"/>
              <a:gd name="connsiteX169" fmla="*/ 9505102 w 12192000"/>
              <a:gd name="connsiteY169" fmla="*/ 141042 h 1157500"/>
              <a:gd name="connsiteX170" fmla="*/ 9643040 w 12192000"/>
              <a:gd name="connsiteY170" fmla="*/ 158233 h 1157500"/>
              <a:gd name="connsiteX171" fmla="*/ 9762999 w 12192000"/>
              <a:gd name="connsiteY171" fmla="*/ 162623 h 1157500"/>
              <a:gd name="connsiteX172" fmla="*/ 9776183 w 12192000"/>
              <a:gd name="connsiteY172" fmla="*/ 162191 h 1157500"/>
              <a:gd name="connsiteX173" fmla="*/ 9780532 w 12192000"/>
              <a:gd name="connsiteY173" fmla="*/ 155823 h 1157500"/>
              <a:gd name="connsiteX174" fmla="*/ 9910588 w 12192000"/>
              <a:gd name="connsiteY174" fmla="*/ 154327 h 1157500"/>
              <a:gd name="connsiteX175" fmla="*/ 9924173 w 12192000"/>
              <a:gd name="connsiteY175" fmla="*/ 158591 h 1157500"/>
              <a:gd name="connsiteX176" fmla="*/ 10010969 w 12192000"/>
              <a:gd name="connsiteY176" fmla="*/ 155802 h 1157500"/>
              <a:gd name="connsiteX177" fmla="*/ 10070699 w 12192000"/>
              <a:gd name="connsiteY177" fmla="*/ 157854 h 1157500"/>
              <a:gd name="connsiteX178" fmla="*/ 10155104 w 12192000"/>
              <a:gd name="connsiteY178" fmla="*/ 151613 h 1157500"/>
              <a:gd name="connsiteX179" fmla="*/ 10250982 w 12192000"/>
              <a:gd name="connsiteY179" fmla="*/ 128642 h 1157500"/>
              <a:gd name="connsiteX180" fmla="*/ 10343301 w 12192000"/>
              <a:gd name="connsiteY180" fmla="*/ 90884 h 1157500"/>
              <a:gd name="connsiteX181" fmla="*/ 10366625 w 12192000"/>
              <a:gd name="connsiteY181" fmla="*/ 79428 h 1157500"/>
              <a:gd name="connsiteX182" fmla="*/ 10433505 w 12192000"/>
              <a:gd name="connsiteY182" fmla="*/ 65000 h 1157500"/>
              <a:gd name="connsiteX183" fmla="*/ 10547510 w 12192000"/>
              <a:gd name="connsiteY183" fmla="*/ 47246 h 1157500"/>
              <a:gd name="connsiteX184" fmla="*/ 10588150 w 12192000"/>
              <a:gd name="connsiteY184" fmla="*/ 32287 h 1157500"/>
              <a:gd name="connsiteX185" fmla="*/ 10589457 w 12192000"/>
              <a:gd name="connsiteY185" fmla="*/ 25296 h 1157500"/>
              <a:gd name="connsiteX186" fmla="*/ 10699976 w 12192000"/>
              <a:gd name="connsiteY186" fmla="*/ 43345 h 1157500"/>
              <a:gd name="connsiteX187" fmla="*/ 10812237 w 12192000"/>
              <a:gd name="connsiteY187" fmla="*/ 46327 h 1157500"/>
              <a:gd name="connsiteX188" fmla="*/ 10869837 w 12192000"/>
              <a:gd name="connsiteY188" fmla="*/ 65795 h 1157500"/>
              <a:gd name="connsiteX189" fmla="*/ 10881770 w 12192000"/>
              <a:gd name="connsiteY189" fmla="*/ 73672 h 1157500"/>
              <a:gd name="connsiteX190" fmla="*/ 10896899 w 12192000"/>
              <a:gd name="connsiteY190" fmla="*/ 70731 h 1157500"/>
              <a:gd name="connsiteX191" fmla="*/ 10901748 w 12192000"/>
              <a:gd name="connsiteY191" fmla="*/ 66352 h 1157500"/>
              <a:gd name="connsiteX192" fmla="*/ 10947419 w 12192000"/>
              <a:gd name="connsiteY192" fmla="*/ 83316 h 1157500"/>
              <a:gd name="connsiteX193" fmla="*/ 10953034 w 12192000"/>
              <a:gd name="connsiteY193" fmla="*/ 84438 h 1157500"/>
              <a:gd name="connsiteX194" fmla="*/ 10992070 w 12192000"/>
              <a:gd name="connsiteY194" fmla="*/ 88841 h 1157500"/>
              <a:gd name="connsiteX195" fmla="*/ 11112372 w 12192000"/>
              <a:gd name="connsiteY195" fmla="*/ 82247 h 1157500"/>
              <a:gd name="connsiteX196" fmla="*/ 11147719 w 12192000"/>
              <a:gd name="connsiteY196" fmla="*/ 80560 h 1157500"/>
              <a:gd name="connsiteX197" fmla="*/ 11172617 w 12192000"/>
              <a:gd name="connsiteY197" fmla="*/ 76265 h 1157500"/>
              <a:gd name="connsiteX198" fmla="*/ 11240397 w 12192000"/>
              <a:gd name="connsiteY198" fmla="*/ 81830 h 1157500"/>
              <a:gd name="connsiteX199" fmla="*/ 11270034 w 12192000"/>
              <a:gd name="connsiteY199" fmla="*/ 91947 h 1157500"/>
              <a:gd name="connsiteX0" fmla="*/ 11310949 w 12192000"/>
              <a:gd name="connsiteY0" fmla="*/ 97842 h 1157500"/>
              <a:gd name="connsiteX1" fmla="*/ 11345279 w 12192000"/>
              <a:gd name="connsiteY1" fmla="*/ 95451 h 1157500"/>
              <a:gd name="connsiteX2" fmla="*/ 11488543 w 12192000"/>
              <a:gd name="connsiteY2" fmla="*/ 144736 h 1157500"/>
              <a:gd name="connsiteX3" fmla="*/ 11603601 w 12192000"/>
              <a:gd name="connsiteY3" fmla="*/ 193266 h 1157500"/>
              <a:gd name="connsiteX4" fmla="*/ 11736204 w 12192000"/>
              <a:gd name="connsiteY4" fmla="*/ 277509 h 1157500"/>
              <a:gd name="connsiteX5" fmla="*/ 11705740 w 12192000"/>
              <a:gd name="connsiteY5" fmla="*/ 250993 h 1157500"/>
              <a:gd name="connsiteX6" fmla="*/ 11819139 w 12192000"/>
              <a:gd name="connsiteY6" fmla="*/ 304143 h 1157500"/>
              <a:gd name="connsiteX7" fmla="*/ 11835615 w 12192000"/>
              <a:gd name="connsiteY7" fmla="*/ 305790 h 1157500"/>
              <a:gd name="connsiteX8" fmla="*/ 11980134 w 12192000"/>
              <a:gd name="connsiteY8" fmla="*/ 321911 h 1157500"/>
              <a:gd name="connsiteX9" fmla="*/ 12174576 w 12192000"/>
              <a:gd name="connsiteY9" fmla="*/ 376108 h 1157500"/>
              <a:gd name="connsiteX10" fmla="*/ 12192000 w 12192000"/>
              <a:gd name="connsiteY10" fmla="*/ 379233 h 1157500"/>
              <a:gd name="connsiteX11" fmla="*/ 12192000 w 12192000"/>
              <a:gd name="connsiteY11" fmla="*/ 1157500 h 1157500"/>
              <a:gd name="connsiteX12" fmla="*/ 0 w 12192000"/>
              <a:gd name="connsiteY12" fmla="*/ 1157500 h 1157500"/>
              <a:gd name="connsiteX13" fmla="*/ 0 w 12192000"/>
              <a:gd name="connsiteY13" fmla="*/ 483545 h 1157500"/>
              <a:gd name="connsiteX14" fmla="*/ 5331 w 12192000"/>
              <a:gd name="connsiteY14" fmla="*/ 482797 h 1157500"/>
              <a:gd name="connsiteX15" fmla="*/ 39902 w 12192000"/>
              <a:gd name="connsiteY15" fmla="*/ 472284 h 1157500"/>
              <a:gd name="connsiteX16" fmla="*/ 117880 w 12192000"/>
              <a:gd name="connsiteY16" fmla="*/ 420956 h 1157500"/>
              <a:gd name="connsiteX17" fmla="*/ 238140 w 12192000"/>
              <a:gd name="connsiteY17" fmla="*/ 379297 h 1157500"/>
              <a:gd name="connsiteX18" fmla="*/ 249589 w 12192000"/>
              <a:gd name="connsiteY18" fmla="*/ 379517 h 1157500"/>
              <a:gd name="connsiteX19" fmla="*/ 296963 w 12192000"/>
              <a:gd name="connsiteY19" fmla="*/ 356102 h 1157500"/>
              <a:gd name="connsiteX20" fmla="*/ 339235 w 12192000"/>
              <a:gd name="connsiteY20" fmla="*/ 324425 h 1157500"/>
              <a:gd name="connsiteX21" fmla="*/ 447152 w 12192000"/>
              <a:gd name="connsiteY21" fmla="*/ 327423 h 1157500"/>
              <a:gd name="connsiteX22" fmla="*/ 475247 w 12192000"/>
              <a:gd name="connsiteY22" fmla="*/ 336714 h 1157500"/>
              <a:gd name="connsiteX23" fmla="*/ 477967 w 12192000"/>
              <a:gd name="connsiteY23" fmla="*/ 337960 h 1157500"/>
              <a:gd name="connsiteX24" fmla="*/ 703732 w 12192000"/>
              <a:gd name="connsiteY24" fmla="*/ 316599 h 1157500"/>
              <a:gd name="connsiteX25" fmla="*/ 853391 w 12192000"/>
              <a:gd name="connsiteY25" fmla="*/ 303591 h 1157500"/>
              <a:gd name="connsiteX26" fmla="*/ 925332 w 12192000"/>
              <a:gd name="connsiteY26" fmla="*/ 298686 h 1157500"/>
              <a:gd name="connsiteX27" fmla="*/ 941286 w 12192000"/>
              <a:gd name="connsiteY27" fmla="*/ 288932 h 1157500"/>
              <a:gd name="connsiteX28" fmla="*/ 950845 w 12192000"/>
              <a:gd name="connsiteY28" fmla="*/ 286595 h 1157500"/>
              <a:gd name="connsiteX29" fmla="*/ 953292 w 12192000"/>
              <a:gd name="connsiteY29" fmla="*/ 280892 h 1157500"/>
              <a:gd name="connsiteX30" fmla="*/ 967499 w 12192000"/>
              <a:gd name="connsiteY30" fmla="*/ 273760 h 1157500"/>
              <a:gd name="connsiteX31" fmla="*/ 1069267 w 12192000"/>
              <a:gd name="connsiteY31" fmla="*/ 262766 h 1157500"/>
              <a:gd name="connsiteX32" fmla="*/ 1138407 w 12192000"/>
              <a:gd name="connsiteY32" fmla="*/ 246567 h 1157500"/>
              <a:gd name="connsiteX33" fmla="*/ 1164931 w 12192000"/>
              <a:gd name="connsiteY33" fmla="*/ 238622 h 1157500"/>
              <a:gd name="connsiteX34" fmla="*/ 1211622 w 12192000"/>
              <a:gd name="connsiteY34" fmla="*/ 220676 h 1157500"/>
              <a:gd name="connsiteX35" fmla="*/ 1274567 w 12192000"/>
              <a:gd name="connsiteY35" fmla="*/ 203380 h 1157500"/>
              <a:gd name="connsiteX36" fmla="*/ 1325029 w 12192000"/>
              <a:gd name="connsiteY36" fmla="*/ 207937 h 1157500"/>
              <a:gd name="connsiteX37" fmla="*/ 1356805 w 12192000"/>
              <a:gd name="connsiteY37" fmla="*/ 203622 h 1157500"/>
              <a:gd name="connsiteX38" fmla="*/ 1468752 w 12192000"/>
              <a:gd name="connsiteY38" fmla="*/ 214604 h 1157500"/>
              <a:gd name="connsiteX39" fmla="*/ 1650750 w 12192000"/>
              <a:gd name="connsiteY39" fmla="*/ 165090 h 1157500"/>
              <a:gd name="connsiteX40" fmla="*/ 1655056 w 12192000"/>
              <a:gd name="connsiteY40" fmla="*/ 172106 h 1157500"/>
              <a:gd name="connsiteX41" fmla="*/ 1683220 w 12192000"/>
              <a:gd name="connsiteY41" fmla="*/ 169652 h 1157500"/>
              <a:gd name="connsiteX42" fmla="*/ 1685599 w 12192000"/>
              <a:gd name="connsiteY42" fmla="*/ 165388 h 1157500"/>
              <a:gd name="connsiteX43" fmla="*/ 1735783 w 12192000"/>
              <a:gd name="connsiteY43" fmla="*/ 177400 h 1157500"/>
              <a:gd name="connsiteX44" fmla="*/ 1797102 w 12192000"/>
              <a:gd name="connsiteY44" fmla="*/ 182289 h 1157500"/>
              <a:gd name="connsiteX45" fmla="*/ 1845638 w 12192000"/>
              <a:gd name="connsiteY45" fmla="*/ 163774 h 1157500"/>
              <a:gd name="connsiteX46" fmla="*/ 1848980 w 12192000"/>
              <a:gd name="connsiteY46" fmla="*/ 167516 h 1157500"/>
              <a:gd name="connsiteX47" fmla="*/ 1880587 w 12192000"/>
              <a:gd name="connsiteY47" fmla="*/ 165506 h 1157500"/>
              <a:gd name="connsiteX48" fmla="*/ 1995803 w 12192000"/>
              <a:gd name="connsiteY48" fmla="*/ 131847 h 1157500"/>
              <a:gd name="connsiteX49" fmla="*/ 2057448 w 12192000"/>
              <a:gd name="connsiteY49" fmla="*/ 128650 h 1157500"/>
              <a:gd name="connsiteX50" fmla="*/ 2119088 w 12192000"/>
              <a:gd name="connsiteY50" fmla="*/ 113508 h 1157500"/>
              <a:gd name="connsiteX51" fmla="*/ 2138831 w 12192000"/>
              <a:gd name="connsiteY51" fmla="*/ 116194 h 1157500"/>
              <a:gd name="connsiteX52" fmla="*/ 2214259 w 12192000"/>
              <a:gd name="connsiteY52" fmla="*/ 110542 h 1157500"/>
              <a:gd name="connsiteX53" fmla="*/ 2264911 w 12192000"/>
              <a:gd name="connsiteY53" fmla="*/ 101639 h 1157500"/>
              <a:gd name="connsiteX54" fmla="*/ 2454058 w 12192000"/>
              <a:gd name="connsiteY54" fmla="*/ 67266 h 1157500"/>
              <a:gd name="connsiteX55" fmla="*/ 2534188 w 12192000"/>
              <a:gd name="connsiteY55" fmla="*/ 63730 h 1157500"/>
              <a:gd name="connsiteX56" fmla="*/ 2616912 w 12192000"/>
              <a:gd name="connsiteY56" fmla="*/ 44757 h 1157500"/>
              <a:gd name="connsiteX57" fmla="*/ 2698592 w 12192000"/>
              <a:gd name="connsiteY57" fmla="*/ 35873 h 1157500"/>
              <a:gd name="connsiteX58" fmla="*/ 2891953 w 12192000"/>
              <a:gd name="connsiteY58" fmla="*/ 28541 h 1157500"/>
              <a:gd name="connsiteX59" fmla="*/ 3052621 w 12192000"/>
              <a:gd name="connsiteY59" fmla="*/ 7598 h 1157500"/>
              <a:gd name="connsiteX60" fmla="*/ 3145220 w 12192000"/>
              <a:gd name="connsiteY60" fmla="*/ 9845 h 1157500"/>
              <a:gd name="connsiteX61" fmla="*/ 3233309 w 12192000"/>
              <a:gd name="connsiteY61" fmla="*/ 2536 h 1157500"/>
              <a:gd name="connsiteX62" fmla="*/ 3320851 w 12192000"/>
              <a:gd name="connsiteY62" fmla="*/ 12470 h 1157500"/>
              <a:gd name="connsiteX63" fmla="*/ 3394552 w 12192000"/>
              <a:gd name="connsiteY63" fmla="*/ 31847 h 1157500"/>
              <a:gd name="connsiteX64" fmla="*/ 3462252 w 12192000"/>
              <a:gd name="connsiteY64" fmla="*/ 62214 h 1157500"/>
              <a:gd name="connsiteX65" fmla="*/ 3504799 w 12192000"/>
              <a:gd name="connsiteY65" fmla="*/ 86931 h 1157500"/>
              <a:gd name="connsiteX66" fmla="*/ 3568807 w 12192000"/>
              <a:gd name="connsiteY66" fmla="*/ 78125 h 1157500"/>
              <a:gd name="connsiteX67" fmla="*/ 3571993 w 12192000"/>
              <a:gd name="connsiteY67" fmla="*/ 80673 h 1157500"/>
              <a:gd name="connsiteX68" fmla="*/ 3590879 w 12192000"/>
              <a:gd name="connsiteY68" fmla="*/ 93683 h 1157500"/>
              <a:gd name="connsiteX69" fmla="*/ 3623973 w 12192000"/>
              <a:gd name="connsiteY69" fmla="*/ 86652 h 1157500"/>
              <a:gd name="connsiteX70" fmla="*/ 3636728 w 12192000"/>
              <a:gd name="connsiteY70" fmla="*/ 91587 h 1157500"/>
              <a:gd name="connsiteX71" fmla="*/ 3676976 w 12192000"/>
              <a:gd name="connsiteY71" fmla="*/ 90168 h 1157500"/>
              <a:gd name="connsiteX72" fmla="*/ 3722653 w 12192000"/>
              <a:gd name="connsiteY72" fmla="*/ 108931 h 1157500"/>
              <a:gd name="connsiteX73" fmla="*/ 3775112 w 12192000"/>
              <a:gd name="connsiteY73" fmla="*/ 92538 h 1157500"/>
              <a:gd name="connsiteX74" fmla="*/ 3932956 w 12192000"/>
              <a:gd name="connsiteY74" fmla="*/ 115905 h 1157500"/>
              <a:gd name="connsiteX75" fmla="*/ 4100593 w 12192000"/>
              <a:gd name="connsiteY75" fmla="*/ 157402 h 1157500"/>
              <a:gd name="connsiteX76" fmla="*/ 4316364 w 12192000"/>
              <a:gd name="connsiteY76" fmla="*/ 171021 h 1157500"/>
              <a:gd name="connsiteX77" fmla="*/ 4387387 w 12192000"/>
              <a:gd name="connsiteY77" fmla="*/ 157928 h 1157500"/>
              <a:gd name="connsiteX78" fmla="*/ 4427957 w 12192000"/>
              <a:gd name="connsiteY78" fmla="*/ 171094 h 1157500"/>
              <a:gd name="connsiteX79" fmla="*/ 4502291 w 12192000"/>
              <a:gd name="connsiteY79" fmla="*/ 181765 h 1157500"/>
              <a:gd name="connsiteX80" fmla="*/ 4600771 w 12192000"/>
              <a:gd name="connsiteY80" fmla="*/ 205711 h 1157500"/>
              <a:gd name="connsiteX81" fmla="*/ 4644102 w 12192000"/>
              <a:gd name="connsiteY81" fmla="*/ 203931 h 1157500"/>
              <a:gd name="connsiteX82" fmla="*/ 4652752 w 12192000"/>
              <a:gd name="connsiteY82" fmla="*/ 204470 h 1157500"/>
              <a:gd name="connsiteX83" fmla="*/ 4652896 w 12192000"/>
              <a:gd name="connsiteY83" fmla="*/ 204854 h 1157500"/>
              <a:gd name="connsiteX84" fmla="*/ 4685303 w 12192000"/>
              <a:gd name="connsiteY84" fmla="*/ 206507 h 1157500"/>
              <a:gd name="connsiteX85" fmla="*/ 4690886 w 12192000"/>
              <a:gd name="connsiteY85" fmla="*/ 209335 h 1157500"/>
              <a:gd name="connsiteX86" fmla="*/ 4725430 w 12192000"/>
              <a:gd name="connsiteY86" fmla="*/ 232300 h 1157500"/>
              <a:gd name="connsiteX87" fmla="*/ 4800051 w 12192000"/>
              <a:gd name="connsiteY87" fmla="*/ 224667 h 1157500"/>
              <a:gd name="connsiteX88" fmla="*/ 4875115 w 12192000"/>
              <a:gd name="connsiteY88" fmla="*/ 257918 h 1157500"/>
              <a:gd name="connsiteX89" fmla="*/ 4936450 w 12192000"/>
              <a:gd name="connsiteY89" fmla="*/ 274470 h 1157500"/>
              <a:gd name="connsiteX90" fmla="*/ 5030961 w 12192000"/>
              <a:gd name="connsiteY90" fmla="*/ 299480 h 1157500"/>
              <a:gd name="connsiteX91" fmla="*/ 5082734 w 12192000"/>
              <a:gd name="connsiteY91" fmla="*/ 302149 h 1157500"/>
              <a:gd name="connsiteX92" fmla="*/ 5138799 w 12192000"/>
              <a:gd name="connsiteY92" fmla="*/ 297368 h 1157500"/>
              <a:gd name="connsiteX93" fmla="*/ 5259695 w 12192000"/>
              <a:gd name="connsiteY93" fmla="*/ 324044 h 1157500"/>
              <a:gd name="connsiteX94" fmla="*/ 5359642 w 12192000"/>
              <a:gd name="connsiteY94" fmla="*/ 334143 h 1157500"/>
              <a:gd name="connsiteX95" fmla="*/ 5372918 w 12192000"/>
              <a:gd name="connsiteY95" fmla="*/ 330402 h 1157500"/>
              <a:gd name="connsiteX96" fmla="*/ 5396084 w 12192000"/>
              <a:gd name="connsiteY96" fmla="*/ 321836 h 1157500"/>
              <a:gd name="connsiteX97" fmla="*/ 5414292 w 12192000"/>
              <a:gd name="connsiteY97" fmla="*/ 314431 h 1157500"/>
              <a:gd name="connsiteX98" fmla="*/ 5487276 w 12192000"/>
              <a:gd name="connsiteY98" fmla="*/ 300918 h 1157500"/>
              <a:gd name="connsiteX99" fmla="*/ 5612716 w 12192000"/>
              <a:gd name="connsiteY99" fmla="*/ 301686 h 1157500"/>
              <a:gd name="connsiteX100" fmla="*/ 5864813 w 12192000"/>
              <a:gd name="connsiteY100" fmla="*/ 251420 h 1157500"/>
              <a:gd name="connsiteX101" fmla="*/ 6151392 w 12192000"/>
              <a:gd name="connsiteY101" fmla="*/ 219300 h 1157500"/>
              <a:gd name="connsiteX102" fmla="*/ 6209396 w 12192000"/>
              <a:gd name="connsiteY102" fmla="*/ 214037 h 1157500"/>
              <a:gd name="connsiteX103" fmla="*/ 6269898 w 12192000"/>
              <a:gd name="connsiteY103" fmla="*/ 219868 h 1157500"/>
              <a:gd name="connsiteX104" fmla="*/ 6352373 w 12192000"/>
              <a:gd name="connsiteY104" fmla="*/ 202729 h 1157500"/>
              <a:gd name="connsiteX105" fmla="*/ 6353759 w 12192000"/>
              <a:gd name="connsiteY105" fmla="*/ 202703 h 1157500"/>
              <a:gd name="connsiteX106" fmla="*/ 6363346 w 12192000"/>
              <a:gd name="connsiteY106" fmla="*/ 190268 h 1157500"/>
              <a:gd name="connsiteX107" fmla="*/ 6400681 w 12192000"/>
              <a:gd name="connsiteY107" fmla="*/ 197970 h 1157500"/>
              <a:gd name="connsiteX108" fmla="*/ 6402041 w 12192000"/>
              <a:gd name="connsiteY108" fmla="*/ 200641 h 1157500"/>
              <a:gd name="connsiteX109" fmla="*/ 6502019 w 12192000"/>
              <a:gd name="connsiteY109" fmla="*/ 192356 h 1157500"/>
              <a:gd name="connsiteX110" fmla="*/ 6518229 w 12192000"/>
              <a:gd name="connsiteY110" fmla="*/ 191407 h 1157500"/>
              <a:gd name="connsiteX111" fmla="*/ 6595639 w 12192000"/>
              <a:gd name="connsiteY111" fmla="*/ 168164 h 1157500"/>
              <a:gd name="connsiteX112" fmla="*/ 6692265 w 12192000"/>
              <a:gd name="connsiteY112" fmla="*/ 164829 h 1157500"/>
              <a:gd name="connsiteX113" fmla="*/ 6697219 w 12192000"/>
              <a:gd name="connsiteY113" fmla="*/ 165301 h 1157500"/>
              <a:gd name="connsiteX114" fmla="*/ 6713656 w 12192000"/>
              <a:gd name="connsiteY114" fmla="*/ 153600 h 1157500"/>
              <a:gd name="connsiteX115" fmla="*/ 6714383 w 12192000"/>
              <a:gd name="connsiteY115" fmla="*/ 150425 h 1157500"/>
              <a:gd name="connsiteX116" fmla="*/ 6774793 w 12192000"/>
              <a:gd name="connsiteY116" fmla="*/ 159713 h 1157500"/>
              <a:gd name="connsiteX117" fmla="*/ 6782112 w 12192000"/>
              <a:gd name="connsiteY117" fmla="*/ 155255 h 1157500"/>
              <a:gd name="connsiteX118" fmla="*/ 6878958 w 12192000"/>
              <a:gd name="connsiteY118" fmla="*/ 180824 h 1157500"/>
              <a:gd name="connsiteX119" fmla="*/ 6894439 w 12192000"/>
              <a:gd name="connsiteY119" fmla="*/ 177642 h 1157500"/>
              <a:gd name="connsiteX120" fmla="*/ 6963220 w 12192000"/>
              <a:gd name="connsiteY120" fmla="*/ 167304 h 1157500"/>
              <a:gd name="connsiteX121" fmla="*/ 6976706 w 12192000"/>
              <a:gd name="connsiteY121" fmla="*/ 170894 h 1157500"/>
              <a:gd name="connsiteX122" fmla="*/ 6987064 w 12192000"/>
              <a:gd name="connsiteY122" fmla="*/ 160402 h 1157500"/>
              <a:gd name="connsiteX123" fmla="*/ 7058714 w 12192000"/>
              <a:gd name="connsiteY123" fmla="*/ 175992 h 1157500"/>
              <a:gd name="connsiteX124" fmla="*/ 7060499 w 12192000"/>
              <a:gd name="connsiteY124" fmla="*/ 176063 h 1157500"/>
              <a:gd name="connsiteX125" fmla="*/ 7176563 w 12192000"/>
              <a:gd name="connsiteY125" fmla="*/ 173244 h 1157500"/>
              <a:gd name="connsiteX126" fmla="*/ 7205529 w 12192000"/>
              <a:gd name="connsiteY126" fmla="*/ 181011 h 1157500"/>
              <a:gd name="connsiteX127" fmla="*/ 7310118 w 12192000"/>
              <a:gd name="connsiteY127" fmla="*/ 162605 h 1157500"/>
              <a:gd name="connsiteX128" fmla="*/ 7673859 w 12192000"/>
              <a:gd name="connsiteY128" fmla="*/ 150336 h 1157500"/>
              <a:gd name="connsiteX129" fmla="*/ 7692748 w 12192000"/>
              <a:gd name="connsiteY129" fmla="*/ 161537 h 1157500"/>
              <a:gd name="connsiteX130" fmla="*/ 7756672 w 12192000"/>
              <a:gd name="connsiteY130" fmla="*/ 157372 h 1157500"/>
              <a:gd name="connsiteX131" fmla="*/ 7974189 w 12192000"/>
              <a:gd name="connsiteY131" fmla="*/ 154819 h 1157500"/>
              <a:gd name="connsiteX132" fmla="*/ 8101969 w 12192000"/>
              <a:gd name="connsiteY132" fmla="*/ 144495 h 1157500"/>
              <a:gd name="connsiteX133" fmla="*/ 8106826 w 12192000"/>
              <a:gd name="connsiteY133" fmla="*/ 139853 h 1157500"/>
              <a:gd name="connsiteX134" fmla="*/ 8162058 w 12192000"/>
              <a:gd name="connsiteY134" fmla="*/ 96704 h 1157500"/>
              <a:gd name="connsiteX135" fmla="*/ 8184568 w 12192000"/>
              <a:gd name="connsiteY135" fmla="*/ 93990 h 1157500"/>
              <a:gd name="connsiteX136" fmla="*/ 8228227 w 12192000"/>
              <a:gd name="connsiteY136" fmla="*/ 105972 h 1157500"/>
              <a:gd name="connsiteX137" fmla="*/ 8237963 w 12192000"/>
              <a:gd name="connsiteY137" fmla="*/ 106996 h 1157500"/>
              <a:gd name="connsiteX138" fmla="*/ 8248358 w 12192000"/>
              <a:gd name="connsiteY138" fmla="*/ 106062 h 1157500"/>
              <a:gd name="connsiteX139" fmla="*/ 8249309 w 12192000"/>
              <a:gd name="connsiteY139" fmla="*/ 106698 h 1157500"/>
              <a:gd name="connsiteX140" fmla="*/ 8249997 w 12192000"/>
              <a:gd name="connsiteY140" fmla="*/ 105915 h 1157500"/>
              <a:gd name="connsiteX141" fmla="*/ 8272162 w 12192000"/>
              <a:gd name="connsiteY141" fmla="*/ 103924 h 1157500"/>
              <a:gd name="connsiteX142" fmla="*/ 8292349 w 12192000"/>
              <a:gd name="connsiteY142" fmla="*/ 97480 h 1157500"/>
              <a:gd name="connsiteX143" fmla="*/ 8307239 w 12192000"/>
              <a:gd name="connsiteY143" fmla="*/ 94591 h 1157500"/>
              <a:gd name="connsiteX144" fmla="*/ 8339282 w 12192000"/>
              <a:gd name="connsiteY144" fmla="*/ 108942 h 1157500"/>
              <a:gd name="connsiteX145" fmla="*/ 8346156 w 12192000"/>
              <a:gd name="connsiteY145" fmla="*/ 111227 h 1157500"/>
              <a:gd name="connsiteX146" fmla="*/ 8346467 w 12192000"/>
              <a:gd name="connsiteY146" fmla="*/ 111024 h 1157500"/>
              <a:gd name="connsiteX147" fmla="*/ 8354069 w 12192000"/>
              <a:gd name="connsiteY147" fmla="*/ 112942 h 1157500"/>
              <a:gd name="connsiteX148" fmla="*/ 8358687 w 12192000"/>
              <a:gd name="connsiteY148" fmla="*/ 115393 h 1157500"/>
              <a:gd name="connsiteX149" fmla="*/ 8433385 w 12192000"/>
              <a:gd name="connsiteY149" fmla="*/ 99669 h 1157500"/>
              <a:gd name="connsiteX150" fmla="*/ 8533779 w 12192000"/>
              <a:gd name="connsiteY150" fmla="*/ 98374 h 1157500"/>
              <a:gd name="connsiteX151" fmla="*/ 8632833 w 12192000"/>
              <a:gd name="connsiteY151" fmla="*/ 100532 h 1157500"/>
              <a:gd name="connsiteX152" fmla="*/ 8668523 w 12192000"/>
              <a:gd name="connsiteY152" fmla="*/ 102979 h 1157500"/>
              <a:gd name="connsiteX153" fmla="*/ 8732893 w 12192000"/>
              <a:gd name="connsiteY153" fmla="*/ 99991 h 1157500"/>
              <a:gd name="connsiteX154" fmla="*/ 8764071 w 12192000"/>
              <a:gd name="connsiteY154" fmla="*/ 94587 h 1157500"/>
              <a:gd name="connsiteX155" fmla="*/ 8767004 w 12192000"/>
              <a:gd name="connsiteY155" fmla="*/ 91519 h 1157500"/>
              <a:gd name="connsiteX156" fmla="*/ 8772553 w 12192000"/>
              <a:gd name="connsiteY156" fmla="*/ 90314 h 1157500"/>
              <a:gd name="connsiteX157" fmla="*/ 8787201 w 12192000"/>
              <a:gd name="connsiteY157" fmla="*/ 92033 h 1157500"/>
              <a:gd name="connsiteX158" fmla="*/ 8792624 w 12192000"/>
              <a:gd name="connsiteY158" fmla="*/ 93503 h 1157500"/>
              <a:gd name="connsiteX159" fmla="*/ 8800741 w 12192000"/>
              <a:gd name="connsiteY159" fmla="*/ 93897 h 1157500"/>
              <a:gd name="connsiteX160" fmla="*/ 8800966 w 12192000"/>
              <a:gd name="connsiteY160" fmla="*/ 93645 h 1157500"/>
              <a:gd name="connsiteX161" fmla="*/ 8808513 w 12192000"/>
              <a:gd name="connsiteY161" fmla="*/ 94530 h 1157500"/>
              <a:gd name="connsiteX162" fmla="*/ 8845110 w 12192000"/>
              <a:gd name="connsiteY162" fmla="*/ 102179 h 1157500"/>
              <a:gd name="connsiteX163" fmla="*/ 8917529 w 12192000"/>
              <a:gd name="connsiteY163" fmla="*/ 76373 h 1157500"/>
              <a:gd name="connsiteX164" fmla="*/ 9026654 w 12192000"/>
              <a:gd name="connsiteY164" fmla="*/ 93420 h 1157500"/>
              <a:gd name="connsiteX165" fmla="*/ 9088505 w 12192000"/>
              <a:gd name="connsiteY165" fmla="*/ 113002 h 1157500"/>
              <a:gd name="connsiteX166" fmla="*/ 9203241 w 12192000"/>
              <a:gd name="connsiteY166" fmla="*/ 111713 h 1157500"/>
              <a:gd name="connsiteX167" fmla="*/ 9415584 w 12192000"/>
              <a:gd name="connsiteY167" fmla="*/ 157156 h 1157500"/>
              <a:gd name="connsiteX168" fmla="*/ 9505102 w 12192000"/>
              <a:gd name="connsiteY168" fmla="*/ 141042 h 1157500"/>
              <a:gd name="connsiteX169" fmla="*/ 9643040 w 12192000"/>
              <a:gd name="connsiteY169" fmla="*/ 158233 h 1157500"/>
              <a:gd name="connsiteX170" fmla="*/ 9762999 w 12192000"/>
              <a:gd name="connsiteY170" fmla="*/ 162623 h 1157500"/>
              <a:gd name="connsiteX171" fmla="*/ 9776183 w 12192000"/>
              <a:gd name="connsiteY171" fmla="*/ 162191 h 1157500"/>
              <a:gd name="connsiteX172" fmla="*/ 9780532 w 12192000"/>
              <a:gd name="connsiteY172" fmla="*/ 155823 h 1157500"/>
              <a:gd name="connsiteX173" fmla="*/ 9910588 w 12192000"/>
              <a:gd name="connsiteY173" fmla="*/ 154327 h 1157500"/>
              <a:gd name="connsiteX174" fmla="*/ 9924173 w 12192000"/>
              <a:gd name="connsiteY174" fmla="*/ 158591 h 1157500"/>
              <a:gd name="connsiteX175" fmla="*/ 10010969 w 12192000"/>
              <a:gd name="connsiteY175" fmla="*/ 155802 h 1157500"/>
              <a:gd name="connsiteX176" fmla="*/ 10070699 w 12192000"/>
              <a:gd name="connsiteY176" fmla="*/ 157854 h 1157500"/>
              <a:gd name="connsiteX177" fmla="*/ 10155104 w 12192000"/>
              <a:gd name="connsiteY177" fmla="*/ 151613 h 1157500"/>
              <a:gd name="connsiteX178" fmla="*/ 10250982 w 12192000"/>
              <a:gd name="connsiteY178" fmla="*/ 128642 h 1157500"/>
              <a:gd name="connsiteX179" fmla="*/ 10343301 w 12192000"/>
              <a:gd name="connsiteY179" fmla="*/ 90884 h 1157500"/>
              <a:gd name="connsiteX180" fmla="*/ 10366625 w 12192000"/>
              <a:gd name="connsiteY180" fmla="*/ 79428 h 1157500"/>
              <a:gd name="connsiteX181" fmla="*/ 10433505 w 12192000"/>
              <a:gd name="connsiteY181" fmla="*/ 65000 h 1157500"/>
              <a:gd name="connsiteX182" fmla="*/ 10547510 w 12192000"/>
              <a:gd name="connsiteY182" fmla="*/ 47246 h 1157500"/>
              <a:gd name="connsiteX183" fmla="*/ 10588150 w 12192000"/>
              <a:gd name="connsiteY183" fmla="*/ 32287 h 1157500"/>
              <a:gd name="connsiteX184" fmla="*/ 10589457 w 12192000"/>
              <a:gd name="connsiteY184" fmla="*/ 25296 h 1157500"/>
              <a:gd name="connsiteX185" fmla="*/ 10699976 w 12192000"/>
              <a:gd name="connsiteY185" fmla="*/ 43345 h 1157500"/>
              <a:gd name="connsiteX186" fmla="*/ 10812237 w 12192000"/>
              <a:gd name="connsiteY186" fmla="*/ 46327 h 1157500"/>
              <a:gd name="connsiteX187" fmla="*/ 10869837 w 12192000"/>
              <a:gd name="connsiteY187" fmla="*/ 65795 h 1157500"/>
              <a:gd name="connsiteX188" fmla="*/ 10881770 w 12192000"/>
              <a:gd name="connsiteY188" fmla="*/ 73672 h 1157500"/>
              <a:gd name="connsiteX189" fmla="*/ 10896899 w 12192000"/>
              <a:gd name="connsiteY189" fmla="*/ 70731 h 1157500"/>
              <a:gd name="connsiteX190" fmla="*/ 10901748 w 12192000"/>
              <a:gd name="connsiteY190" fmla="*/ 66352 h 1157500"/>
              <a:gd name="connsiteX191" fmla="*/ 10947419 w 12192000"/>
              <a:gd name="connsiteY191" fmla="*/ 83316 h 1157500"/>
              <a:gd name="connsiteX192" fmla="*/ 10953034 w 12192000"/>
              <a:gd name="connsiteY192" fmla="*/ 84438 h 1157500"/>
              <a:gd name="connsiteX193" fmla="*/ 10992070 w 12192000"/>
              <a:gd name="connsiteY193" fmla="*/ 88841 h 1157500"/>
              <a:gd name="connsiteX194" fmla="*/ 11112372 w 12192000"/>
              <a:gd name="connsiteY194" fmla="*/ 82247 h 1157500"/>
              <a:gd name="connsiteX195" fmla="*/ 11147719 w 12192000"/>
              <a:gd name="connsiteY195" fmla="*/ 80560 h 1157500"/>
              <a:gd name="connsiteX196" fmla="*/ 11172617 w 12192000"/>
              <a:gd name="connsiteY196" fmla="*/ 76265 h 1157500"/>
              <a:gd name="connsiteX197" fmla="*/ 11240397 w 12192000"/>
              <a:gd name="connsiteY197" fmla="*/ 81830 h 1157500"/>
              <a:gd name="connsiteX198" fmla="*/ 11270034 w 12192000"/>
              <a:gd name="connsiteY198" fmla="*/ 91947 h 1157500"/>
              <a:gd name="connsiteX0" fmla="*/ 11310949 w 12192000"/>
              <a:gd name="connsiteY0" fmla="*/ 97842 h 1157500"/>
              <a:gd name="connsiteX1" fmla="*/ 11488543 w 12192000"/>
              <a:gd name="connsiteY1" fmla="*/ 144736 h 1157500"/>
              <a:gd name="connsiteX2" fmla="*/ 11603601 w 12192000"/>
              <a:gd name="connsiteY2" fmla="*/ 193266 h 1157500"/>
              <a:gd name="connsiteX3" fmla="*/ 11736204 w 12192000"/>
              <a:gd name="connsiteY3" fmla="*/ 277509 h 1157500"/>
              <a:gd name="connsiteX4" fmla="*/ 11705740 w 12192000"/>
              <a:gd name="connsiteY4" fmla="*/ 250993 h 1157500"/>
              <a:gd name="connsiteX5" fmla="*/ 11819139 w 12192000"/>
              <a:gd name="connsiteY5" fmla="*/ 304143 h 1157500"/>
              <a:gd name="connsiteX6" fmla="*/ 11835615 w 12192000"/>
              <a:gd name="connsiteY6" fmla="*/ 305790 h 1157500"/>
              <a:gd name="connsiteX7" fmla="*/ 11980134 w 12192000"/>
              <a:gd name="connsiteY7" fmla="*/ 321911 h 1157500"/>
              <a:gd name="connsiteX8" fmla="*/ 12174576 w 12192000"/>
              <a:gd name="connsiteY8" fmla="*/ 376108 h 1157500"/>
              <a:gd name="connsiteX9" fmla="*/ 12192000 w 12192000"/>
              <a:gd name="connsiteY9" fmla="*/ 379233 h 1157500"/>
              <a:gd name="connsiteX10" fmla="*/ 12192000 w 12192000"/>
              <a:gd name="connsiteY10" fmla="*/ 1157500 h 1157500"/>
              <a:gd name="connsiteX11" fmla="*/ 0 w 12192000"/>
              <a:gd name="connsiteY11" fmla="*/ 1157500 h 1157500"/>
              <a:gd name="connsiteX12" fmla="*/ 0 w 12192000"/>
              <a:gd name="connsiteY12" fmla="*/ 483545 h 1157500"/>
              <a:gd name="connsiteX13" fmla="*/ 5331 w 12192000"/>
              <a:gd name="connsiteY13" fmla="*/ 482797 h 1157500"/>
              <a:gd name="connsiteX14" fmla="*/ 39902 w 12192000"/>
              <a:gd name="connsiteY14" fmla="*/ 472284 h 1157500"/>
              <a:gd name="connsiteX15" fmla="*/ 117880 w 12192000"/>
              <a:gd name="connsiteY15" fmla="*/ 420956 h 1157500"/>
              <a:gd name="connsiteX16" fmla="*/ 238140 w 12192000"/>
              <a:gd name="connsiteY16" fmla="*/ 379297 h 1157500"/>
              <a:gd name="connsiteX17" fmla="*/ 249589 w 12192000"/>
              <a:gd name="connsiteY17" fmla="*/ 379517 h 1157500"/>
              <a:gd name="connsiteX18" fmla="*/ 296963 w 12192000"/>
              <a:gd name="connsiteY18" fmla="*/ 356102 h 1157500"/>
              <a:gd name="connsiteX19" fmla="*/ 339235 w 12192000"/>
              <a:gd name="connsiteY19" fmla="*/ 324425 h 1157500"/>
              <a:gd name="connsiteX20" fmla="*/ 447152 w 12192000"/>
              <a:gd name="connsiteY20" fmla="*/ 327423 h 1157500"/>
              <a:gd name="connsiteX21" fmla="*/ 475247 w 12192000"/>
              <a:gd name="connsiteY21" fmla="*/ 336714 h 1157500"/>
              <a:gd name="connsiteX22" fmla="*/ 477967 w 12192000"/>
              <a:gd name="connsiteY22" fmla="*/ 337960 h 1157500"/>
              <a:gd name="connsiteX23" fmla="*/ 703732 w 12192000"/>
              <a:gd name="connsiteY23" fmla="*/ 316599 h 1157500"/>
              <a:gd name="connsiteX24" fmla="*/ 853391 w 12192000"/>
              <a:gd name="connsiteY24" fmla="*/ 303591 h 1157500"/>
              <a:gd name="connsiteX25" fmla="*/ 925332 w 12192000"/>
              <a:gd name="connsiteY25" fmla="*/ 298686 h 1157500"/>
              <a:gd name="connsiteX26" fmla="*/ 941286 w 12192000"/>
              <a:gd name="connsiteY26" fmla="*/ 288932 h 1157500"/>
              <a:gd name="connsiteX27" fmla="*/ 950845 w 12192000"/>
              <a:gd name="connsiteY27" fmla="*/ 286595 h 1157500"/>
              <a:gd name="connsiteX28" fmla="*/ 953292 w 12192000"/>
              <a:gd name="connsiteY28" fmla="*/ 280892 h 1157500"/>
              <a:gd name="connsiteX29" fmla="*/ 967499 w 12192000"/>
              <a:gd name="connsiteY29" fmla="*/ 273760 h 1157500"/>
              <a:gd name="connsiteX30" fmla="*/ 1069267 w 12192000"/>
              <a:gd name="connsiteY30" fmla="*/ 262766 h 1157500"/>
              <a:gd name="connsiteX31" fmla="*/ 1138407 w 12192000"/>
              <a:gd name="connsiteY31" fmla="*/ 246567 h 1157500"/>
              <a:gd name="connsiteX32" fmla="*/ 1164931 w 12192000"/>
              <a:gd name="connsiteY32" fmla="*/ 238622 h 1157500"/>
              <a:gd name="connsiteX33" fmla="*/ 1211622 w 12192000"/>
              <a:gd name="connsiteY33" fmla="*/ 220676 h 1157500"/>
              <a:gd name="connsiteX34" fmla="*/ 1274567 w 12192000"/>
              <a:gd name="connsiteY34" fmla="*/ 203380 h 1157500"/>
              <a:gd name="connsiteX35" fmla="*/ 1325029 w 12192000"/>
              <a:gd name="connsiteY35" fmla="*/ 207937 h 1157500"/>
              <a:gd name="connsiteX36" fmla="*/ 1356805 w 12192000"/>
              <a:gd name="connsiteY36" fmla="*/ 203622 h 1157500"/>
              <a:gd name="connsiteX37" fmla="*/ 1468752 w 12192000"/>
              <a:gd name="connsiteY37" fmla="*/ 214604 h 1157500"/>
              <a:gd name="connsiteX38" fmla="*/ 1650750 w 12192000"/>
              <a:gd name="connsiteY38" fmla="*/ 165090 h 1157500"/>
              <a:gd name="connsiteX39" fmla="*/ 1655056 w 12192000"/>
              <a:gd name="connsiteY39" fmla="*/ 172106 h 1157500"/>
              <a:gd name="connsiteX40" fmla="*/ 1683220 w 12192000"/>
              <a:gd name="connsiteY40" fmla="*/ 169652 h 1157500"/>
              <a:gd name="connsiteX41" fmla="*/ 1685599 w 12192000"/>
              <a:gd name="connsiteY41" fmla="*/ 165388 h 1157500"/>
              <a:gd name="connsiteX42" fmla="*/ 1735783 w 12192000"/>
              <a:gd name="connsiteY42" fmla="*/ 177400 h 1157500"/>
              <a:gd name="connsiteX43" fmla="*/ 1797102 w 12192000"/>
              <a:gd name="connsiteY43" fmla="*/ 182289 h 1157500"/>
              <a:gd name="connsiteX44" fmla="*/ 1845638 w 12192000"/>
              <a:gd name="connsiteY44" fmla="*/ 163774 h 1157500"/>
              <a:gd name="connsiteX45" fmla="*/ 1848980 w 12192000"/>
              <a:gd name="connsiteY45" fmla="*/ 167516 h 1157500"/>
              <a:gd name="connsiteX46" fmla="*/ 1880587 w 12192000"/>
              <a:gd name="connsiteY46" fmla="*/ 165506 h 1157500"/>
              <a:gd name="connsiteX47" fmla="*/ 1995803 w 12192000"/>
              <a:gd name="connsiteY47" fmla="*/ 131847 h 1157500"/>
              <a:gd name="connsiteX48" fmla="*/ 2057448 w 12192000"/>
              <a:gd name="connsiteY48" fmla="*/ 128650 h 1157500"/>
              <a:gd name="connsiteX49" fmla="*/ 2119088 w 12192000"/>
              <a:gd name="connsiteY49" fmla="*/ 113508 h 1157500"/>
              <a:gd name="connsiteX50" fmla="*/ 2138831 w 12192000"/>
              <a:gd name="connsiteY50" fmla="*/ 116194 h 1157500"/>
              <a:gd name="connsiteX51" fmla="*/ 2214259 w 12192000"/>
              <a:gd name="connsiteY51" fmla="*/ 110542 h 1157500"/>
              <a:gd name="connsiteX52" fmla="*/ 2264911 w 12192000"/>
              <a:gd name="connsiteY52" fmla="*/ 101639 h 1157500"/>
              <a:gd name="connsiteX53" fmla="*/ 2454058 w 12192000"/>
              <a:gd name="connsiteY53" fmla="*/ 67266 h 1157500"/>
              <a:gd name="connsiteX54" fmla="*/ 2534188 w 12192000"/>
              <a:gd name="connsiteY54" fmla="*/ 63730 h 1157500"/>
              <a:gd name="connsiteX55" fmla="*/ 2616912 w 12192000"/>
              <a:gd name="connsiteY55" fmla="*/ 44757 h 1157500"/>
              <a:gd name="connsiteX56" fmla="*/ 2698592 w 12192000"/>
              <a:gd name="connsiteY56" fmla="*/ 35873 h 1157500"/>
              <a:gd name="connsiteX57" fmla="*/ 2891953 w 12192000"/>
              <a:gd name="connsiteY57" fmla="*/ 28541 h 1157500"/>
              <a:gd name="connsiteX58" fmla="*/ 3052621 w 12192000"/>
              <a:gd name="connsiteY58" fmla="*/ 7598 h 1157500"/>
              <a:gd name="connsiteX59" fmla="*/ 3145220 w 12192000"/>
              <a:gd name="connsiteY59" fmla="*/ 9845 h 1157500"/>
              <a:gd name="connsiteX60" fmla="*/ 3233309 w 12192000"/>
              <a:gd name="connsiteY60" fmla="*/ 2536 h 1157500"/>
              <a:gd name="connsiteX61" fmla="*/ 3320851 w 12192000"/>
              <a:gd name="connsiteY61" fmla="*/ 12470 h 1157500"/>
              <a:gd name="connsiteX62" fmla="*/ 3394552 w 12192000"/>
              <a:gd name="connsiteY62" fmla="*/ 31847 h 1157500"/>
              <a:gd name="connsiteX63" fmla="*/ 3462252 w 12192000"/>
              <a:gd name="connsiteY63" fmla="*/ 62214 h 1157500"/>
              <a:gd name="connsiteX64" fmla="*/ 3504799 w 12192000"/>
              <a:gd name="connsiteY64" fmla="*/ 86931 h 1157500"/>
              <a:gd name="connsiteX65" fmla="*/ 3568807 w 12192000"/>
              <a:gd name="connsiteY65" fmla="*/ 78125 h 1157500"/>
              <a:gd name="connsiteX66" fmla="*/ 3571993 w 12192000"/>
              <a:gd name="connsiteY66" fmla="*/ 80673 h 1157500"/>
              <a:gd name="connsiteX67" fmla="*/ 3590879 w 12192000"/>
              <a:gd name="connsiteY67" fmla="*/ 93683 h 1157500"/>
              <a:gd name="connsiteX68" fmla="*/ 3623973 w 12192000"/>
              <a:gd name="connsiteY68" fmla="*/ 86652 h 1157500"/>
              <a:gd name="connsiteX69" fmla="*/ 3636728 w 12192000"/>
              <a:gd name="connsiteY69" fmla="*/ 91587 h 1157500"/>
              <a:gd name="connsiteX70" fmla="*/ 3676976 w 12192000"/>
              <a:gd name="connsiteY70" fmla="*/ 90168 h 1157500"/>
              <a:gd name="connsiteX71" fmla="*/ 3722653 w 12192000"/>
              <a:gd name="connsiteY71" fmla="*/ 108931 h 1157500"/>
              <a:gd name="connsiteX72" fmla="*/ 3775112 w 12192000"/>
              <a:gd name="connsiteY72" fmla="*/ 92538 h 1157500"/>
              <a:gd name="connsiteX73" fmla="*/ 3932956 w 12192000"/>
              <a:gd name="connsiteY73" fmla="*/ 115905 h 1157500"/>
              <a:gd name="connsiteX74" fmla="*/ 4100593 w 12192000"/>
              <a:gd name="connsiteY74" fmla="*/ 157402 h 1157500"/>
              <a:gd name="connsiteX75" fmla="*/ 4316364 w 12192000"/>
              <a:gd name="connsiteY75" fmla="*/ 171021 h 1157500"/>
              <a:gd name="connsiteX76" fmla="*/ 4387387 w 12192000"/>
              <a:gd name="connsiteY76" fmla="*/ 157928 h 1157500"/>
              <a:gd name="connsiteX77" fmla="*/ 4427957 w 12192000"/>
              <a:gd name="connsiteY77" fmla="*/ 171094 h 1157500"/>
              <a:gd name="connsiteX78" fmla="*/ 4502291 w 12192000"/>
              <a:gd name="connsiteY78" fmla="*/ 181765 h 1157500"/>
              <a:gd name="connsiteX79" fmla="*/ 4600771 w 12192000"/>
              <a:gd name="connsiteY79" fmla="*/ 205711 h 1157500"/>
              <a:gd name="connsiteX80" fmla="*/ 4644102 w 12192000"/>
              <a:gd name="connsiteY80" fmla="*/ 203931 h 1157500"/>
              <a:gd name="connsiteX81" fmla="*/ 4652752 w 12192000"/>
              <a:gd name="connsiteY81" fmla="*/ 204470 h 1157500"/>
              <a:gd name="connsiteX82" fmla="*/ 4652896 w 12192000"/>
              <a:gd name="connsiteY82" fmla="*/ 204854 h 1157500"/>
              <a:gd name="connsiteX83" fmla="*/ 4685303 w 12192000"/>
              <a:gd name="connsiteY83" fmla="*/ 206507 h 1157500"/>
              <a:gd name="connsiteX84" fmla="*/ 4690886 w 12192000"/>
              <a:gd name="connsiteY84" fmla="*/ 209335 h 1157500"/>
              <a:gd name="connsiteX85" fmla="*/ 4725430 w 12192000"/>
              <a:gd name="connsiteY85" fmla="*/ 232300 h 1157500"/>
              <a:gd name="connsiteX86" fmla="*/ 4800051 w 12192000"/>
              <a:gd name="connsiteY86" fmla="*/ 224667 h 1157500"/>
              <a:gd name="connsiteX87" fmla="*/ 4875115 w 12192000"/>
              <a:gd name="connsiteY87" fmla="*/ 257918 h 1157500"/>
              <a:gd name="connsiteX88" fmla="*/ 4936450 w 12192000"/>
              <a:gd name="connsiteY88" fmla="*/ 274470 h 1157500"/>
              <a:gd name="connsiteX89" fmla="*/ 5030961 w 12192000"/>
              <a:gd name="connsiteY89" fmla="*/ 299480 h 1157500"/>
              <a:gd name="connsiteX90" fmla="*/ 5082734 w 12192000"/>
              <a:gd name="connsiteY90" fmla="*/ 302149 h 1157500"/>
              <a:gd name="connsiteX91" fmla="*/ 5138799 w 12192000"/>
              <a:gd name="connsiteY91" fmla="*/ 297368 h 1157500"/>
              <a:gd name="connsiteX92" fmla="*/ 5259695 w 12192000"/>
              <a:gd name="connsiteY92" fmla="*/ 324044 h 1157500"/>
              <a:gd name="connsiteX93" fmla="*/ 5359642 w 12192000"/>
              <a:gd name="connsiteY93" fmla="*/ 334143 h 1157500"/>
              <a:gd name="connsiteX94" fmla="*/ 5372918 w 12192000"/>
              <a:gd name="connsiteY94" fmla="*/ 330402 h 1157500"/>
              <a:gd name="connsiteX95" fmla="*/ 5396084 w 12192000"/>
              <a:gd name="connsiteY95" fmla="*/ 321836 h 1157500"/>
              <a:gd name="connsiteX96" fmla="*/ 5414292 w 12192000"/>
              <a:gd name="connsiteY96" fmla="*/ 314431 h 1157500"/>
              <a:gd name="connsiteX97" fmla="*/ 5487276 w 12192000"/>
              <a:gd name="connsiteY97" fmla="*/ 300918 h 1157500"/>
              <a:gd name="connsiteX98" fmla="*/ 5612716 w 12192000"/>
              <a:gd name="connsiteY98" fmla="*/ 301686 h 1157500"/>
              <a:gd name="connsiteX99" fmla="*/ 5864813 w 12192000"/>
              <a:gd name="connsiteY99" fmla="*/ 251420 h 1157500"/>
              <a:gd name="connsiteX100" fmla="*/ 6151392 w 12192000"/>
              <a:gd name="connsiteY100" fmla="*/ 219300 h 1157500"/>
              <a:gd name="connsiteX101" fmla="*/ 6209396 w 12192000"/>
              <a:gd name="connsiteY101" fmla="*/ 214037 h 1157500"/>
              <a:gd name="connsiteX102" fmla="*/ 6269898 w 12192000"/>
              <a:gd name="connsiteY102" fmla="*/ 219868 h 1157500"/>
              <a:gd name="connsiteX103" fmla="*/ 6352373 w 12192000"/>
              <a:gd name="connsiteY103" fmla="*/ 202729 h 1157500"/>
              <a:gd name="connsiteX104" fmla="*/ 6353759 w 12192000"/>
              <a:gd name="connsiteY104" fmla="*/ 202703 h 1157500"/>
              <a:gd name="connsiteX105" fmla="*/ 6363346 w 12192000"/>
              <a:gd name="connsiteY105" fmla="*/ 190268 h 1157500"/>
              <a:gd name="connsiteX106" fmla="*/ 6400681 w 12192000"/>
              <a:gd name="connsiteY106" fmla="*/ 197970 h 1157500"/>
              <a:gd name="connsiteX107" fmla="*/ 6402041 w 12192000"/>
              <a:gd name="connsiteY107" fmla="*/ 200641 h 1157500"/>
              <a:gd name="connsiteX108" fmla="*/ 6502019 w 12192000"/>
              <a:gd name="connsiteY108" fmla="*/ 192356 h 1157500"/>
              <a:gd name="connsiteX109" fmla="*/ 6518229 w 12192000"/>
              <a:gd name="connsiteY109" fmla="*/ 191407 h 1157500"/>
              <a:gd name="connsiteX110" fmla="*/ 6595639 w 12192000"/>
              <a:gd name="connsiteY110" fmla="*/ 168164 h 1157500"/>
              <a:gd name="connsiteX111" fmla="*/ 6692265 w 12192000"/>
              <a:gd name="connsiteY111" fmla="*/ 164829 h 1157500"/>
              <a:gd name="connsiteX112" fmla="*/ 6697219 w 12192000"/>
              <a:gd name="connsiteY112" fmla="*/ 165301 h 1157500"/>
              <a:gd name="connsiteX113" fmla="*/ 6713656 w 12192000"/>
              <a:gd name="connsiteY113" fmla="*/ 153600 h 1157500"/>
              <a:gd name="connsiteX114" fmla="*/ 6714383 w 12192000"/>
              <a:gd name="connsiteY114" fmla="*/ 150425 h 1157500"/>
              <a:gd name="connsiteX115" fmla="*/ 6774793 w 12192000"/>
              <a:gd name="connsiteY115" fmla="*/ 159713 h 1157500"/>
              <a:gd name="connsiteX116" fmla="*/ 6782112 w 12192000"/>
              <a:gd name="connsiteY116" fmla="*/ 155255 h 1157500"/>
              <a:gd name="connsiteX117" fmla="*/ 6878958 w 12192000"/>
              <a:gd name="connsiteY117" fmla="*/ 180824 h 1157500"/>
              <a:gd name="connsiteX118" fmla="*/ 6894439 w 12192000"/>
              <a:gd name="connsiteY118" fmla="*/ 177642 h 1157500"/>
              <a:gd name="connsiteX119" fmla="*/ 6963220 w 12192000"/>
              <a:gd name="connsiteY119" fmla="*/ 167304 h 1157500"/>
              <a:gd name="connsiteX120" fmla="*/ 6976706 w 12192000"/>
              <a:gd name="connsiteY120" fmla="*/ 170894 h 1157500"/>
              <a:gd name="connsiteX121" fmla="*/ 6987064 w 12192000"/>
              <a:gd name="connsiteY121" fmla="*/ 160402 h 1157500"/>
              <a:gd name="connsiteX122" fmla="*/ 7058714 w 12192000"/>
              <a:gd name="connsiteY122" fmla="*/ 175992 h 1157500"/>
              <a:gd name="connsiteX123" fmla="*/ 7060499 w 12192000"/>
              <a:gd name="connsiteY123" fmla="*/ 176063 h 1157500"/>
              <a:gd name="connsiteX124" fmla="*/ 7176563 w 12192000"/>
              <a:gd name="connsiteY124" fmla="*/ 173244 h 1157500"/>
              <a:gd name="connsiteX125" fmla="*/ 7205529 w 12192000"/>
              <a:gd name="connsiteY125" fmla="*/ 181011 h 1157500"/>
              <a:gd name="connsiteX126" fmla="*/ 7310118 w 12192000"/>
              <a:gd name="connsiteY126" fmla="*/ 162605 h 1157500"/>
              <a:gd name="connsiteX127" fmla="*/ 7673859 w 12192000"/>
              <a:gd name="connsiteY127" fmla="*/ 150336 h 1157500"/>
              <a:gd name="connsiteX128" fmla="*/ 7692748 w 12192000"/>
              <a:gd name="connsiteY128" fmla="*/ 161537 h 1157500"/>
              <a:gd name="connsiteX129" fmla="*/ 7756672 w 12192000"/>
              <a:gd name="connsiteY129" fmla="*/ 157372 h 1157500"/>
              <a:gd name="connsiteX130" fmla="*/ 7974189 w 12192000"/>
              <a:gd name="connsiteY130" fmla="*/ 154819 h 1157500"/>
              <a:gd name="connsiteX131" fmla="*/ 8101969 w 12192000"/>
              <a:gd name="connsiteY131" fmla="*/ 144495 h 1157500"/>
              <a:gd name="connsiteX132" fmla="*/ 8106826 w 12192000"/>
              <a:gd name="connsiteY132" fmla="*/ 139853 h 1157500"/>
              <a:gd name="connsiteX133" fmla="*/ 8162058 w 12192000"/>
              <a:gd name="connsiteY133" fmla="*/ 96704 h 1157500"/>
              <a:gd name="connsiteX134" fmla="*/ 8184568 w 12192000"/>
              <a:gd name="connsiteY134" fmla="*/ 93990 h 1157500"/>
              <a:gd name="connsiteX135" fmla="*/ 8228227 w 12192000"/>
              <a:gd name="connsiteY135" fmla="*/ 105972 h 1157500"/>
              <a:gd name="connsiteX136" fmla="*/ 8237963 w 12192000"/>
              <a:gd name="connsiteY136" fmla="*/ 106996 h 1157500"/>
              <a:gd name="connsiteX137" fmla="*/ 8248358 w 12192000"/>
              <a:gd name="connsiteY137" fmla="*/ 106062 h 1157500"/>
              <a:gd name="connsiteX138" fmla="*/ 8249309 w 12192000"/>
              <a:gd name="connsiteY138" fmla="*/ 106698 h 1157500"/>
              <a:gd name="connsiteX139" fmla="*/ 8249997 w 12192000"/>
              <a:gd name="connsiteY139" fmla="*/ 105915 h 1157500"/>
              <a:gd name="connsiteX140" fmla="*/ 8272162 w 12192000"/>
              <a:gd name="connsiteY140" fmla="*/ 103924 h 1157500"/>
              <a:gd name="connsiteX141" fmla="*/ 8292349 w 12192000"/>
              <a:gd name="connsiteY141" fmla="*/ 97480 h 1157500"/>
              <a:gd name="connsiteX142" fmla="*/ 8307239 w 12192000"/>
              <a:gd name="connsiteY142" fmla="*/ 94591 h 1157500"/>
              <a:gd name="connsiteX143" fmla="*/ 8339282 w 12192000"/>
              <a:gd name="connsiteY143" fmla="*/ 108942 h 1157500"/>
              <a:gd name="connsiteX144" fmla="*/ 8346156 w 12192000"/>
              <a:gd name="connsiteY144" fmla="*/ 111227 h 1157500"/>
              <a:gd name="connsiteX145" fmla="*/ 8346467 w 12192000"/>
              <a:gd name="connsiteY145" fmla="*/ 111024 h 1157500"/>
              <a:gd name="connsiteX146" fmla="*/ 8354069 w 12192000"/>
              <a:gd name="connsiteY146" fmla="*/ 112942 h 1157500"/>
              <a:gd name="connsiteX147" fmla="*/ 8358687 w 12192000"/>
              <a:gd name="connsiteY147" fmla="*/ 115393 h 1157500"/>
              <a:gd name="connsiteX148" fmla="*/ 8433385 w 12192000"/>
              <a:gd name="connsiteY148" fmla="*/ 99669 h 1157500"/>
              <a:gd name="connsiteX149" fmla="*/ 8533779 w 12192000"/>
              <a:gd name="connsiteY149" fmla="*/ 98374 h 1157500"/>
              <a:gd name="connsiteX150" fmla="*/ 8632833 w 12192000"/>
              <a:gd name="connsiteY150" fmla="*/ 100532 h 1157500"/>
              <a:gd name="connsiteX151" fmla="*/ 8668523 w 12192000"/>
              <a:gd name="connsiteY151" fmla="*/ 102979 h 1157500"/>
              <a:gd name="connsiteX152" fmla="*/ 8732893 w 12192000"/>
              <a:gd name="connsiteY152" fmla="*/ 99991 h 1157500"/>
              <a:gd name="connsiteX153" fmla="*/ 8764071 w 12192000"/>
              <a:gd name="connsiteY153" fmla="*/ 94587 h 1157500"/>
              <a:gd name="connsiteX154" fmla="*/ 8767004 w 12192000"/>
              <a:gd name="connsiteY154" fmla="*/ 91519 h 1157500"/>
              <a:gd name="connsiteX155" fmla="*/ 8772553 w 12192000"/>
              <a:gd name="connsiteY155" fmla="*/ 90314 h 1157500"/>
              <a:gd name="connsiteX156" fmla="*/ 8787201 w 12192000"/>
              <a:gd name="connsiteY156" fmla="*/ 92033 h 1157500"/>
              <a:gd name="connsiteX157" fmla="*/ 8792624 w 12192000"/>
              <a:gd name="connsiteY157" fmla="*/ 93503 h 1157500"/>
              <a:gd name="connsiteX158" fmla="*/ 8800741 w 12192000"/>
              <a:gd name="connsiteY158" fmla="*/ 93897 h 1157500"/>
              <a:gd name="connsiteX159" fmla="*/ 8800966 w 12192000"/>
              <a:gd name="connsiteY159" fmla="*/ 93645 h 1157500"/>
              <a:gd name="connsiteX160" fmla="*/ 8808513 w 12192000"/>
              <a:gd name="connsiteY160" fmla="*/ 94530 h 1157500"/>
              <a:gd name="connsiteX161" fmla="*/ 8845110 w 12192000"/>
              <a:gd name="connsiteY161" fmla="*/ 102179 h 1157500"/>
              <a:gd name="connsiteX162" fmla="*/ 8917529 w 12192000"/>
              <a:gd name="connsiteY162" fmla="*/ 76373 h 1157500"/>
              <a:gd name="connsiteX163" fmla="*/ 9026654 w 12192000"/>
              <a:gd name="connsiteY163" fmla="*/ 93420 h 1157500"/>
              <a:gd name="connsiteX164" fmla="*/ 9088505 w 12192000"/>
              <a:gd name="connsiteY164" fmla="*/ 113002 h 1157500"/>
              <a:gd name="connsiteX165" fmla="*/ 9203241 w 12192000"/>
              <a:gd name="connsiteY165" fmla="*/ 111713 h 1157500"/>
              <a:gd name="connsiteX166" fmla="*/ 9415584 w 12192000"/>
              <a:gd name="connsiteY166" fmla="*/ 157156 h 1157500"/>
              <a:gd name="connsiteX167" fmla="*/ 9505102 w 12192000"/>
              <a:gd name="connsiteY167" fmla="*/ 141042 h 1157500"/>
              <a:gd name="connsiteX168" fmla="*/ 9643040 w 12192000"/>
              <a:gd name="connsiteY168" fmla="*/ 158233 h 1157500"/>
              <a:gd name="connsiteX169" fmla="*/ 9762999 w 12192000"/>
              <a:gd name="connsiteY169" fmla="*/ 162623 h 1157500"/>
              <a:gd name="connsiteX170" fmla="*/ 9776183 w 12192000"/>
              <a:gd name="connsiteY170" fmla="*/ 162191 h 1157500"/>
              <a:gd name="connsiteX171" fmla="*/ 9780532 w 12192000"/>
              <a:gd name="connsiteY171" fmla="*/ 155823 h 1157500"/>
              <a:gd name="connsiteX172" fmla="*/ 9910588 w 12192000"/>
              <a:gd name="connsiteY172" fmla="*/ 154327 h 1157500"/>
              <a:gd name="connsiteX173" fmla="*/ 9924173 w 12192000"/>
              <a:gd name="connsiteY173" fmla="*/ 158591 h 1157500"/>
              <a:gd name="connsiteX174" fmla="*/ 10010969 w 12192000"/>
              <a:gd name="connsiteY174" fmla="*/ 155802 h 1157500"/>
              <a:gd name="connsiteX175" fmla="*/ 10070699 w 12192000"/>
              <a:gd name="connsiteY175" fmla="*/ 157854 h 1157500"/>
              <a:gd name="connsiteX176" fmla="*/ 10155104 w 12192000"/>
              <a:gd name="connsiteY176" fmla="*/ 151613 h 1157500"/>
              <a:gd name="connsiteX177" fmla="*/ 10250982 w 12192000"/>
              <a:gd name="connsiteY177" fmla="*/ 128642 h 1157500"/>
              <a:gd name="connsiteX178" fmla="*/ 10343301 w 12192000"/>
              <a:gd name="connsiteY178" fmla="*/ 90884 h 1157500"/>
              <a:gd name="connsiteX179" fmla="*/ 10366625 w 12192000"/>
              <a:gd name="connsiteY179" fmla="*/ 79428 h 1157500"/>
              <a:gd name="connsiteX180" fmla="*/ 10433505 w 12192000"/>
              <a:gd name="connsiteY180" fmla="*/ 65000 h 1157500"/>
              <a:gd name="connsiteX181" fmla="*/ 10547510 w 12192000"/>
              <a:gd name="connsiteY181" fmla="*/ 47246 h 1157500"/>
              <a:gd name="connsiteX182" fmla="*/ 10588150 w 12192000"/>
              <a:gd name="connsiteY182" fmla="*/ 32287 h 1157500"/>
              <a:gd name="connsiteX183" fmla="*/ 10589457 w 12192000"/>
              <a:gd name="connsiteY183" fmla="*/ 25296 h 1157500"/>
              <a:gd name="connsiteX184" fmla="*/ 10699976 w 12192000"/>
              <a:gd name="connsiteY184" fmla="*/ 43345 h 1157500"/>
              <a:gd name="connsiteX185" fmla="*/ 10812237 w 12192000"/>
              <a:gd name="connsiteY185" fmla="*/ 46327 h 1157500"/>
              <a:gd name="connsiteX186" fmla="*/ 10869837 w 12192000"/>
              <a:gd name="connsiteY186" fmla="*/ 65795 h 1157500"/>
              <a:gd name="connsiteX187" fmla="*/ 10881770 w 12192000"/>
              <a:gd name="connsiteY187" fmla="*/ 73672 h 1157500"/>
              <a:gd name="connsiteX188" fmla="*/ 10896899 w 12192000"/>
              <a:gd name="connsiteY188" fmla="*/ 70731 h 1157500"/>
              <a:gd name="connsiteX189" fmla="*/ 10901748 w 12192000"/>
              <a:gd name="connsiteY189" fmla="*/ 66352 h 1157500"/>
              <a:gd name="connsiteX190" fmla="*/ 10947419 w 12192000"/>
              <a:gd name="connsiteY190" fmla="*/ 83316 h 1157500"/>
              <a:gd name="connsiteX191" fmla="*/ 10953034 w 12192000"/>
              <a:gd name="connsiteY191" fmla="*/ 84438 h 1157500"/>
              <a:gd name="connsiteX192" fmla="*/ 10992070 w 12192000"/>
              <a:gd name="connsiteY192" fmla="*/ 88841 h 1157500"/>
              <a:gd name="connsiteX193" fmla="*/ 11112372 w 12192000"/>
              <a:gd name="connsiteY193" fmla="*/ 82247 h 1157500"/>
              <a:gd name="connsiteX194" fmla="*/ 11147719 w 12192000"/>
              <a:gd name="connsiteY194" fmla="*/ 80560 h 1157500"/>
              <a:gd name="connsiteX195" fmla="*/ 11172617 w 12192000"/>
              <a:gd name="connsiteY195" fmla="*/ 76265 h 1157500"/>
              <a:gd name="connsiteX196" fmla="*/ 11240397 w 12192000"/>
              <a:gd name="connsiteY196" fmla="*/ 81830 h 1157500"/>
              <a:gd name="connsiteX197" fmla="*/ 11270034 w 12192000"/>
              <a:gd name="connsiteY197" fmla="*/ 91947 h 1157500"/>
              <a:gd name="connsiteX0" fmla="*/ 11310949 w 12192000"/>
              <a:gd name="connsiteY0" fmla="*/ 97842 h 1157500"/>
              <a:gd name="connsiteX1" fmla="*/ 11488543 w 12192000"/>
              <a:gd name="connsiteY1" fmla="*/ 144736 h 1157500"/>
              <a:gd name="connsiteX2" fmla="*/ 11736204 w 12192000"/>
              <a:gd name="connsiteY2" fmla="*/ 277509 h 1157500"/>
              <a:gd name="connsiteX3" fmla="*/ 11705740 w 12192000"/>
              <a:gd name="connsiteY3" fmla="*/ 250993 h 1157500"/>
              <a:gd name="connsiteX4" fmla="*/ 11819139 w 12192000"/>
              <a:gd name="connsiteY4" fmla="*/ 304143 h 1157500"/>
              <a:gd name="connsiteX5" fmla="*/ 11835615 w 12192000"/>
              <a:gd name="connsiteY5" fmla="*/ 305790 h 1157500"/>
              <a:gd name="connsiteX6" fmla="*/ 11980134 w 12192000"/>
              <a:gd name="connsiteY6" fmla="*/ 321911 h 1157500"/>
              <a:gd name="connsiteX7" fmla="*/ 12174576 w 12192000"/>
              <a:gd name="connsiteY7" fmla="*/ 376108 h 1157500"/>
              <a:gd name="connsiteX8" fmla="*/ 12192000 w 12192000"/>
              <a:gd name="connsiteY8" fmla="*/ 379233 h 1157500"/>
              <a:gd name="connsiteX9" fmla="*/ 12192000 w 12192000"/>
              <a:gd name="connsiteY9" fmla="*/ 1157500 h 1157500"/>
              <a:gd name="connsiteX10" fmla="*/ 0 w 12192000"/>
              <a:gd name="connsiteY10" fmla="*/ 1157500 h 1157500"/>
              <a:gd name="connsiteX11" fmla="*/ 0 w 12192000"/>
              <a:gd name="connsiteY11" fmla="*/ 483545 h 1157500"/>
              <a:gd name="connsiteX12" fmla="*/ 5331 w 12192000"/>
              <a:gd name="connsiteY12" fmla="*/ 482797 h 1157500"/>
              <a:gd name="connsiteX13" fmla="*/ 39902 w 12192000"/>
              <a:gd name="connsiteY13" fmla="*/ 472284 h 1157500"/>
              <a:gd name="connsiteX14" fmla="*/ 117880 w 12192000"/>
              <a:gd name="connsiteY14" fmla="*/ 420956 h 1157500"/>
              <a:gd name="connsiteX15" fmla="*/ 238140 w 12192000"/>
              <a:gd name="connsiteY15" fmla="*/ 379297 h 1157500"/>
              <a:gd name="connsiteX16" fmla="*/ 249589 w 12192000"/>
              <a:gd name="connsiteY16" fmla="*/ 379517 h 1157500"/>
              <a:gd name="connsiteX17" fmla="*/ 296963 w 12192000"/>
              <a:gd name="connsiteY17" fmla="*/ 356102 h 1157500"/>
              <a:gd name="connsiteX18" fmla="*/ 339235 w 12192000"/>
              <a:gd name="connsiteY18" fmla="*/ 324425 h 1157500"/>
              <a:gd name="connsiteX19" fmla="*/ 447152 w 12192000"/>
              <a:gd name="connsiteY19" fmla="*/ 327423 h 1157500"/>
              <a:gd name="connsiteX20" fmla="*/ 475247 w 12192000"/>
              <a:gd name="connsiteY20" fmla="*/ 336714 h 1157500"/>
              <a:gd name="connsiteX21" fmla="*/ 477967 w 12192000"/>
              <a:gd name="connsiteY21" fmla="*/ 337960 h 1157500"/>
              <a:gd name="connsiteX22" fmla="*/ 703732 w 12192000"/>
              <a:gd name="connsiteY22" fmla="*/ 316599 h 1157500"/>
              <a:gd name="connsiteX23" fmla="*/ 853391 w 12192000"/>
              <a:gd name="connsiteY23" fmla="*/ 303591 h 1157500"/>
              <a:gd name="connsiteX24" fmla="*/ 925332 w 12192000"/>
              <a:gd name="connsiteY24" fmla="*/ 298686 h 1157500"/>
              <a:gd name="connsiteX25" fmla="*/ 941286 w 12192000"/>
              <a:gd name="connsiteY25" fmla="*/ 288932 h 1157500"/>
              <a:gd name="connsiteX26" fmla="*/ 950845 w 12192000"/>
              <a:gd name="connsiteY26" fmla="*/ 286595 h 1157500"/>
              <a:gd name="connsiteX27" fmla="*/ 953292 w 12192000"/>
              <a:gd name="connsiteY27" fmla="*/ 280892 h 1157500"/>
              <a:gd name="connsiteX28" fmla="*/ 967499 w 12192000"/>
              <a:gd name="connsiteY28" fmla="*/ 273760 h 1157500"/>
              <a:gd name="connsiteX29" fmla="*/ 1069267 w 12192000"/>
              <a:gd name="connsiteY29" fmla="*/ 262766 h 1157500"/>
              <a:gd name="connsiteX30" fmla="*/ 1138407 w 12192000"/>
              <a:gd name="connsiteY30" fmla="*/ 246567 h 1157500"/>
              <a:gd name="connsiteX31" fmla="*/ 1164931 w 12192000"/>
              <a:gd name="connsiteY31" fmla="*/ 238622 h 1157500"/>
              <a:gd name="connsiteX32" fmla="*/ 1211622 w 12192000"/>
              <a:gd name="connsiteY32" fmla="*/ 220676 h 1157500"/>
              <a:gd name="connsiteX33" fmla="*/ 1274567 w 12192000"/>
              <a:gd name="connsiteY33" fmla="*/ 203380 h 1157500"/>
              <a:gd name="connsiteX34" fmla="*/ 1325029 w 12192000"/>
              <a:gd name="connsiteY34" fmla="*/ 207937 h 1157500"/>
              <a:gd name="connsiteX35" fmla="*/ 1356805 w 12192000"/>
              <a:gd name="connsiteY35" fmla="*/ 203622 h 1157500"/>
              <a:gd name="connsiteX36" fmla="*/ 1468752 w 12192000"/>
              <a:gd name="connsiteY36" fmla="*/ 214604 h 1157500"/>
              <a:gd name="connsiteX37" fmla="*/ 1650750 w 12192000"/>
              <a:gd name="connsiteY37" fmla="*/ 165090 h 1157500"/>
              <a:gd name="connsiteX38" fmla="*/ 1655056 w 12192000"/>
              <a:gd name="connsiteY38" fmla="*/ 172106 h 1157500"/>
              <a:gd name="connsiteX39" fmla="*/ 1683220 w 12192000"/>
              <a:gd name="connsiteY39" fmla="*/ 169652 h 1157500"/>
              <a:gd name="connsiteX40" fmla="*/ 1685599 w 12192000"/>
              <a:gd name="connsiteY40" fmla="*/ 165388 h 1157500"/>
              <a:gd name="connsiteX41" fmla="*/ 1735783 w 12192000"/>
              <a:gd name="connsiteY41" fmla="*/ 177400 h 1157500"/>
              <a:gd name="connsiteX42" fmla="*/ 1797102 w 12192000"/>
              <a:gd name="connsiteY42" fmla="*/ 182289 h 1157500"/>
              <a:gd name="connsiteX43" fmla="*/ 1845638 w 12192000"/>
              <a:gd name="connsiteY43" fmla="*/ 163774 h 1157500"/>
              <a:gd name="connsiteX44" fmla="*/ 1848980 w 12192000"/>
              <a:gd name="connsiteY44" fmla="*/ 167516 h 1157500"/>
              <a:gd name="connsiteX45" fmla="*/ 1880587 w 12192000"/>
              <a:gd name="connsiteY45" fmla="*/ 165506 h 1157500"/>
              <a:gd name="connsiteX46" fmla="*/ 1995803 w 12192000"/>
              <a:gd name="connsiteY46" fmla="*/ 131847 h 1157500"/>
              <a:gd name="connsiteX47" fmla="*/ 2057448 w 12192000"/>
              <a:gd name="connsiteY47" fmla="*/ 128650 h 1157500"/>
              <a:gd name="connsiteX48" fmla="*/ 2119088 w 12192000"/>
              <a:gd name="connsiteY48" fmla="*/ 113508 h 1157500"/>
              <a:gd name="connsiteX49" fmla="*/ 2138831 w 12192000"/>
              <a:gd name="connsiteY49" fmla="*/ 116194 h 1157500"/>
              <a:gd name="connsiteX50" fmla="*/ 2214259 w 12192000"/>
              <a:gd name="connsiteY50" fmla="*/ 110542 h 1157500"/>
              <a:gd name="connsiteX51" fmla="*/ 2264911 w 12192000"/>
              <a:gd name="connsiteY51" fmla="*/ 101639 h 1157500"/>
              <a:gd name="connsiteX52" fmla="*/ 2454058 w 12192000"/>
              <a:gd name="connsiteY52" fmla="*/ 67266 h 1157500"/>
              <a:gd name="connsiteX53" fmla="*/ 2534188 w 12192000"/>
              <a:gd name="connsiteY53" fmla="*/ 63730 h 1157500"/>
              <a:gd name="connsiteX54" fmla="*/ 2616912 w 12192000"/>
              <a:gd name="connsiteY54" fmla="*/ 44757 h 1157500"/>
              <a:gd name="connsiteX55" fmla="*/ 2698592 w 12192000"/>
              <a:gd name="connsiteY55" fmla="*/ 35873 h 1157500"/>
              <a:gd name="connsiteX56" fmla="*/ 2891953 w 12192000"/>
              <a:gd name="connsiteY56" fmla="*/ 28541 h 1157500"/>
              <a:gd name="connsiteX57" fmla="*/ 3052621 w 12192000"/>
              <a:gd name="connsiteY57" fmla="*/ 7598 h 1157500"/>
              <a:gd name="connsiteX58" fmla="*/ 3145220 w 12192000"/>
              <a:gd name="connsiteY58" fmla="*/ 9845 h 1157500"/>
              <a:gd name="connsiteX59" fmla="*/ 3233309 w 12192000"/>
              <a:gd name="connsiteY59" fmla="*/ 2536 h 1157500"/>
              <a:gd name="connsiteX60" fmla="*/ 3320851 w 12192000"/>
              <a:gd name="connsiteY60" fmla="*/ 12470 h 1157500"/>
              <a:gd name="connsiteX61" fmla="*/ 3394552 w 12192000"/>
              <a:gd name="connsiteY61" fmla="*/ 31847 h 1157500"/>
              <a:gd name="connsiteX62" fmla="*/ 3462252 w 12192000"/>
              <a:gd name="connsiteY62" fmla="*/ 62214 h 1157500"/>
              <a:gd name="connsiteX63" fmla="*/ 3504799 w 12192000"/>
              <a:gd name="connsiteY63" fmla="*/ 86931 h 1157500"/>
              <a:gd name="connsiteX64" fmla="*/ 3568807 w 12192000"/>
              <a:gd name="connsiteY64" fmla="*/ 78125 h 1157500"/>
              <a:gd name="connsiteX65" fmla="*/ 3571993 w 12192000"/>
              <a:gd name="connsiteY65" fmla="*/ 80673 h 1157500"/>
              <a:gd name="connsiteX66" fmla="*/ 3590879 w 12192000"/>
              <a:gd name="connsiteY66" fmla="*/ 93683 h 1157500"/>
              <a:gd name="connsiteX67" fmla="*/ 3623973 w 12192000"/>
              <a:gd name="connsiteY67" fmla="*/ 86652 h 1157500"/>
              <a:gd name="connsiteX68" fmla="*/ 3636728 w 12192000"/>
              <a:gd name="connsiteY68" fmla="*/ 91587 h 1157500"/>
              <a:gd name="connsiteX69" fmla="*/ 3676976 w 12192000"/>
              <a:gd name="connsiteY69" fmla="*/ 90168 h 1157500"/>
              <a:gd name="connsiteX70" fmla="*/ 3722653 w 12192000"/>
              <a:gd name="connsiteY70" fmla="*/ 108931 h 1157500"/>
              <a:gd name="connsiteX71" fmla="*/ 3775112 w 12192000"/>
              <a:gd name="connsiteY71" fmla="*/ 92538 h 1157500"/>
              <a:gd name="connsiteX72" fmla="*/ 3932956 w 12192000"/>
              <a:gd name="connsiteY72" fmla="*/ 115905 h 1157500"/>
              <a:gd name="connsiteX73" fmla="*/ 4100593 w 12192000"/>
              <a:gd name="connsiteY73" fmla="*/ 157402 h 1157500"/>
              <a:gd name="connsiteX74" fmla="*/ 4316364 w 12192000"/>
              <a:gd name="connsiteY74" fmla="*/ 171021 h 1157500"/>
              <a:gd name="connsiteX75" fmla="*/ 4387387 w 12192000"/>
              <a:gd name="connsiteY75" fmla="*/ 157928 h 1157500"/>
              <a:gd name="connsiteX76" fmla="*/ 4427957 w 12192000"/>
              <a:gd name="connsiteY76" fmla="*/ 171094 h 1157500"/>
              <a:gd name="connsiteX77" fmla="*/ 4502291 w 12192000"/>
              <a:gd name="connsiteY77" fmla="*/ 181765 h 1157500"/>
              <a:gd name="connsiteX78" fmla="*/ 4600771 w 12192000"/>
              <a:gd name="connsiteY78" fmla="*/ 205711 h 1157500"/>
              <a:gd name="connsiteX79" fmla="*/ 4644102 w 12192000"/>
              <a:gd name="connsiteY79" fmla="*/ 203931 h 1157500"/>
              <a:gd name="connsiteX80" fmla="*/ 4652752 w 12192000"/>
              <a:gd name="connsiteY80" fmla="*/ 204470 h 1157500"/>
              <a:gd name="connsiteX81" fmla="*/ 4652896 w 12192000"/>
              <a:gd name="connsiteY81" fmla="*/ 204854 h 1157500"/>
              <a:gd name="connsiteX82" fmla="*/ 4685303 w 12192000"/>
              <a:gd name="connsiteY82" fmla="*/ 206507 h 1157500"/>
              <a:gd name="connsiteX83" fmla="*/ 4690886 w 12192000"/>
              <a:gd name="connsiteY83" fmla="*/ 209335 h 1157500"/>
              <a:gd name="connsiteX84" fmla="*/ 4725430 w 12192000"/>
              <a:gd name="connsiteY84" fmla="*/ 232300 h 1157500"/>
              <a:gd name="connsiteX85" fmla="*/ 4800051 w 12192000"/>
              <a:gd name="connsiteY85" fmla="*/ 224667 h 1157500"/>
              <a:gd name="connsiteX86" fmla="*/ 4875115 w 12192000"/>
              <a:gd name="connsiteY86" fmla="*/ 257918 h 1157500"/>
              <a:gd name="connsiteX87" fmla="*/ 4936450 w 12192000"/>
              <a:gd name="connsiteY87" fmla="*/ 274470 h 1157500"/>
              <a:gd name="connsiteX88" fmla="*/ 5030961 w 12192000"/>
              <a:gd name="connsiteY88" fmla="*/ 299480 h 1157500"/>
              <a:gd name="connsiteX89" fmla="*/ 5082734 w 12192000"/>
              <a:gd name="connsiteY89" fmla="*/ 302149 h 1157500"/>
              <a:gd name="connsiteX90" fmla="*/ 5138799 w 12192000"/>
              <a:gd name="connsiteY90" fmla="*/ 297368 h 1157500"/>
              <a:gd name="connsiteX91" fmla="*/ 5259695 w 12192000"/>
              <a:gd name="connsiteY91" fmla="*/ 324044 h 1157500"/>
              <a:gd name="connsiteX92" fmla="*/ 5359642 w 12192000"/>
              <a:gd name="connsiteY92" fmla="*/ 334143 h 1157500"/>
              <a:gd name="connsiteX93" fmla="*/ 5372918 w 12192000"/>
              <a:gd name="connsiteY93" fmla="*/ 330402 h 1157500"/>
              <a:gd name="connsiteX94" fmla="*/ 5396084 w 12192000"/>
              <a:gd name="connsiteY94" fmla="*/ 321836 h 1157500"/>
              <a:gd name="connsiteX95" fmla="*/ 5414292 w 12192000"/>
              <a:gd name="connsiteY95" fmla="*/ 314431 h 1157500"/>
              <a:gd name="connsiteX96" fmla="*/ 5487276 w 12192000"/>
              <a:gd name="connsiteY96" fmla="*/ 300918 h 1157500"/>
              <a:gd name="connsiteX97" fmla="*/ 5612716 w 12192000"/>
              <a:gd name="connsiteY97" fmla="*/ 301686 h 1157500"/>
              <a:gd name="connsiteX98" fmla="*/ 5864813 w 12192000"/>
              <a:gd name="connsiteY98" fmla="*/ 251420 h 1157500"/>
              <a:gd name="connsiteX99" fmla="*/ 6151392 w 12192000"/>
              <a:gd name="connsiteY99" fmla="*/ 219300 h 1157500"/>
              <a:gd name="connsiteX100" fmla="*/ 6209396 w 12192000"/>
              <a:gd name="connsiteY100" fmla="*/ 214037 h 1157500"/>
              <a:gd name="connsiteX101" fmla="*/ 6269898 w 12192000"/>
              <a:gd name="connsiteY101" fmla="*/ 219868 h 1157500"/>
              <a:gd name="connsiteX102" fmla="*/ 6352373 w 12192000"/>
              <a:gd name="connsiteY102" fmla="*/ 202729 h 1157500"/>
              <a:gd name="connsiteX103" fmla="*/ 6353759 w 12192000"/>
              <a:gd name="connsiteY103" fmla="*/ 202703 h 1157500"/>
              <a:gd name="connsiteX104" fmla="*/ 6363346 w 12192000"/>
              <a:gd name="connsiteY104" fmla="*/ 190268 h 1157500"/>
              <a:gd name="connsiteX105" fmla="*/ 6400681 w 12192000"/>
              <a:gd name="connsiteY105" fmla="*/ 197970 h 1157500"/>
              <a:gd name="connsiteX106" fmla="*/ 6402041 w 12192000"/>
              <a:gd name="connsiteY106" fmla="*/ 200641 h 1157500"/>
              <a:gd name="connsiteX107" fmla="*/ 6502019 w 12192000"/>
              <a:gd name="connsiteY107" fmla="*/ 192356 h 1157500"/>
              <a:gd name="connsiteX108" fmla="*/ 6518229 w 12192000"/>
              <a:gd name="connsiteY108" fmla="*/ 191407 h 1157500"/>
              <a:gd name="connsiteX109" fmla="*/ 6595639 w 12192000"/>
              <a:gd name="connsiteY109" fmla="*/ 168164 h 1157500"/>
              <a:gd name="connsiteX110" fmla="*/ 6692265 w 12192000"/>
              <a:gd name="connsiteY110" fmla="*/ 164829 h 1157500"/>
              <a:gd name="connsiteX111" fmla="*/ 6697219 w 12192000"/>
              <a:gd name="connsiteY111" fmla="*/ 165301 h 1157500"/>
              <a:gd name="connsiteX112" fmla="*/ 6713656 w 12192000"/>
              <a:gd name="connsiteY112" fmla="*/ 153600 h 1157500"/>
              <a:gd name="connsiteX113" fmla="*/ 6714383 w 12192000"/>
              <a:gd name="connsiteY113" fmla="*/ 150425 h 1157500"/>
              <a:gd name="connsiteX114" fmla="*/ 6774793 w 12192000"/>
              <a:gd name="connsiteY114" fmla="*/ 159713 h 1157500"/>
              <a:gd name="connsiteX115" fmla="*/ 6782112 w 12192000"/>
              <a:gd name="connsiteY115" fmla="*/ 155255 h 1157500"/>
              <a:gd name="connsiteX116" fmla="*/ 6878958 w 12192000"/>
              <a:gd name="connsiteY116" fmla="*/ 180824 h 1157500"/>
              <a:gd name="connsiteX117" fmla="*/ 6894439 w 12192000"/>
              <a:gd name="connsiteY117" fmla="*/ 177642 h 1157500"/>
              <a:gd name="connsiteX118" fmla="*/ 6963220 w 12192000"/>
              <a:gd name="connsiteY118" fmla="*/ 167304 h 1157500"/>
              <a:gd name="connsiteX119" fmla="*/ 6976706 w 12192000"/>
              <a:gd name="connsiteY119" fmla="*/ 170894 h 1157500"/>
              <a:gd name="connsiteX120" fmla="*/ 6987064 w 12192000"/>
              <a:gd name="connsiteY120" fmla="*/ 160402 h 1157500"/>
              <a:gd name="connsiteX121" fmla="*/ 7058714 w 12192000"/>
              <a:gd name="connsiteY121" fmla="*/ 175992 h 1157500"/>
              <a:gd name="connsiteX122" fmla="*/ 7060499 w 12192000"/>
              <a:gd name="connsiteY122" fmla="*/ 176063 h 1157500"/>
              <a:gd name="connsiteX123" fmla="*/ 7176563 w 12192000"/>
              <a:gd name="connsiteY123" fmla="*/ 173244 h 1157500"/>
              <a:gd name="connsiteX124" fmla="*/ 7205529 w 12192000"/>
              <a:gd name="connsiteY124" fmla="*/ 181011 h 1157500"/>
              <a:gd name="connsiteX125" fmla="*/ 7310118 w 12192000"/>
              <a:gd name="connsiteY125" fmla="*/ 162605 h 1157500"/>
              <a:gd name="connsiteX126" fmla="*/ 7673859 w 12192000"/>
              <a:gd name="connsiteY126" fmla="*/ 150336 h 1157500"/>
              <a:gd name="connsiteX127" fmla="*/ 7692748 w 12192000"/>
              <a:gd name="connsiteY127" fmla="*/ 161537 h 1157500"/>
              <a:gd name="connsiteX128" fmla="*/ 7756672 w 12192000"/>
              <a:gd name="connsiteY128" fmla="*/ 157372 h 1157500"/>
              <a:gd name="connsiteX129" fmla="*/ 7974189 w 12192000"/>
              <a:gd name="connsiteY129" fmla="*/ 154819 h 1157500"/>
              <a:gd name="connsiteX130" fmla="*/ 8101969 w 12192000"/>
              <a:gd name="connsiteY130" fmla="*/ 144495 h 1157500"/>
              <a:gd name="connsiteX131" fmla="*/ 8106826 w 12192000"/>
              <a:gd name="connsiteY131" fmla="*/ 139853 h 1157500"/>
              <a:gd name="connsiteX132" fmla="*/ 8162058 w 12192000"/>
              <a:gd name="connsiteY132" fmla="*/ 96704 h 1157500"/>
              <a:gd name="connsiteX133" fmla="*/ 8184568 w 12192000"/>
              <a:gd name="connsiteY133" fmla="*/ 93990 h 1157500"/>
              <a:gd name="connsiteX134" fmla="*/ 8228227 w 12192000"/>
              <a:gd name="connsiteY134" fmla="*/ 105972 h 1157500"/>
              <a:gd name="connsiteX135" fmla="*/ 8237963 w 12192000"/>
              <a:gd name="connsiteY135" fmla="*/ 106996 h 1157500"/>
              <a:gd name="connsiteX136" fmla="*/ 8248358 w 12192000"/>
              <a:gd name="connsiteY136" fmla="*/ 106062 h 1157500"/>
              <a:gd name="connsiteX137" fmla="*/ 8249309 w 12192000"/>
              <a:gd name="connsiteY137" fmla="*/ 106698 h 1157500"/>
              <a:gd name="connsiteX138" fmla="*/ 8249997 w 12192000"/>
              <a:gd name="connsiteY138" fmla="*/ 105915 h 1157500"/>
              <a:gd name="connsiteX139" fmla="*/ 8272162 w 12192000"/>
              <a:gd name="connsiteY139" fmla="*/ 103924 h 1157500"/>
              <a:gd name="connsiteX140" fmla="*/ 8292349 w 12192000"/>
              <a:gd name="connsiteY140" fmla="*/ 97480 h 1157500"/>
              <a:gd name="connsiteX141" fmla="*/ 8307239 w 12192000"/>
              <a:gd name="connsiteY141" fmla="*/ 94591 h 1157500"/>
              <a:gd name="connsiteX142" fmla="*/ 8339282 w 12192000"/>
              <a:gd name="connsiteY142" fmla="*/ 108942 h 1157500"/>
              <a:gd name="connsiteX143" fmla="*/ 8346156 w 12192000"/>
              <a:gd name="connsiteY143" fmla="*/ 111227 h 1157500"/>
              <a:gd name="connsiteX144" fmla="*/ 8346467 w 12192000"/>
              <a:gd name="connsiteY144" fmla="*/ 111024 h 1157500"/>
              <a:gd name="connsiteX145" fmla="*/ 8354069 w 12192000"/>
              <a:gd name="connsiteY145" fmla="*/ 112942 h 1157500"/>
              <a:gd name="connsiteX146" fmla="*/ 8358687 w 12192000"/>
              <a:gd name="connsiteY146" fmla="*/ 115393 h 1157500"/>
              <a:gd name="connsiteX147" fmla="*/ 8433385 w 12192000"/>
              <a:gd name="connsiteY147" fmla="*/ 99669 h 1157500"/>
              <a:gd name="connsiteX148" fmla="*/ 8533779 w 12192000"/>
              <a:gd name="connsiteY148" fmla="*/ 98374 h 1157500"/>
              <a:gd name="connsiteX149" fmla="*/ 8632833 w 12192000"/>
              <a:gd name="connsiteY149" fmla="*/ 100532 h 1157500"/>
              <a:gd name="connsiteX150" fmla="*/ 8668523 w 12192000"/>
              <a:gd name="connsiteY150" fmla="*/ 102979 h 1157500"/>
              <a:gd name="connsiteX151" fmla="*/ 8732893 w 12192000"/>
              <a:gd name="connsiteY151" fmla="*/ 99991 h 1157500"/>
              <a:gd name="connsiteX152" fmla="*/ 8764071 w 12192000"/>
              <a:gd name="connsiteY152" fmla="*/ 94587 h 1157500"/>
              <a:gd name="connsiteX153" fmla="*/ 8767004 w 12192000"/>
              <a:gd name="connsiteY153" fmla="*/ 91519 h 1157500"/>
              <a:gd name="connsiteX154" fmla="*/ 8772553 w 12192000"/>
              <a:gd name="connsiteY154" fmla="*/ 90314 h 1157500"/>
              <a:gd name="connsiteX155" fmla="*/ 8787201 w 12192000"/>
              <a:gd name="connsiteY155" fmla="*/ 92033 h 1157500"/>
              <a:gd name="connsiteX156" fmla="*/ 8792624 w 12192000"/>
              <a:gd name="connsiteY156" fmla="*/ 93503 h 1157500"/>
              <a:gd name="connsiteX157" fmla="*/ 8800741 w 12192000"/>
              <a:gd name="connsiteY157" fmla="*/ 93897 h 1157500"/>
              <a:gd name="connsiteX158" fmla="*/ 8800966 w 12192000"/>
              <a:gd name="connsiteY158" fmla="*/ 93645 h 1157500"/>
              <a:gd name="connsiteX159" fmla="*/ 8808513 w 12192000"/>
              <a:gd name="connsiteY159" fmla="*/ 94530 h 1157500"/>
              <a:gd name="connsiteX160" fmla="*/ 8845110 w 12192000"/>
              <a:gd name="connsiteY160" fmla="*/ 102179 h 1157500"/>
              <a:gd name="connsiteX161" fmla="*/ 8917529 w 12192000"/>
              <a:gd name="connsiteY161" fmla="*/ 76373 h 1157500"/>
              <a:gd name="connsiteX162" fmla="*/ 9026654 w 12192000"/>
              <a:gd name="connsiteY162" fmla="*/ 93420 h 1157500"/>
              <a:gd name="connsiteX163" fmla="*/ 9088505 w 12192000"/>
              <a:gd name="connsiteY163" fmla="*/ 113002 h 1157500"/>
              <a:gd name="connsiteX164" fmla="*/ 9203241 w 12192000"/>
              <a:gd name="connsiteY164" fmla="*/ 111713 h 1157500"/>
              <a:gd name="connsiteX165" fmla="*/ 9415584 w 12192000"/>
              <a:gd name="connsiteY165" fmla="*/ 157156 h 1157500"/>
              <a:gd name="connsiteX166" fmla="*/ 9505102 w 12192000"/>
              <a:gd name="connsiteY166" fmla="*/ 141042 h 1157500"/>
              <a:gd name="connsiteX167" fmla="*/ 9643040 w 12192000"/>
              <a:gd name="connsiteY167" fmla="*/ 158233 h 1157500"/>
              <a:gd name="connsiteX168" fmla="*/ 9762999 w 12192000"/>
              <a:gd name="connsiteY168" fmla="*/ 162623 h 1157500"/>
              <a:gd name="connsiteX169" fmla="*/ 9776183 w 12192000"/>
              <a:gd name="connsiteY169" fmla="*/ 162191 h 1157500"/>
              <a:gd name="connsiteX170" fmla="*/ 9780532 w 12192000"/>
              <a:gd name="connsiteY170" fmla="*/ 155823 h 1157500"/>
              <a:gd name="connsiteX171" fmla="*/ 9910588 w 12192000"/>
              <a:gd name="connsiteY171" fmla="*/ 154327 h 1157500"/>
              <a:gd name="connsiteX172" fmla="*/ 9924173 w 12192000"/>
              <a:gd name="connsiteY172" fmla="*/ 158591 h 1157500"/>
              <a:gd name="connsiteX173" fmla="*/ 10010969 w 12192000"/>
              <a:gd name="connsiteY173" fmla="*/ 155802 h 1157500"/>
              <a:gd name="connsiteX174" fmla="*/ 10070699 w 12192000"/>
              <a:gd name="connsiteY174" fmla="*/ 157854 h 1157500"/>
              <a:gd name="connsiteX175" fmla="*/ 10155104 w 12192000"/>
              <a:gd name="connsiteY175" fmla="*/ 151613 h 1157500"/>
              <a:gd name="connsiteX176" fmla="*/ 10250982 w 12192000"/>
              <a:gd name="connsiteY176" fmla="*/ 128642 h 1157500"/>
              <a:gd name="connsiteX177" fmla="*/ 10343301 w 12192000"/>
              <a:gd name="connsiteY177" fmla="*/ 90884 h 1157500"/>
              <a:gd name="connsiteX178" fmla="*/ 10366625 w 12192000"/>
              <a:gd name="connsiteY178" fmla="*/ 79428 h 1157500"/>
              <a:gd name="connsiteX179" fmla="*/ 10433505 w 12192000"/>
              <a:gd name="connsiteY179" fmla="*/ 65000 h 1157500"/>
              <a:gd name="connsiteX180" fmla="*/ 10547510 w 12192000"/>
              <a:gd name="connsiteY180" fmla="*/ 47246 h 1157500"/>
              <a:gd name="connsiteX181" fmla="*/ 10588150 w 12192000"/>
              <a:gd name="connsiteY181" fmla="*/ 32287 h 1157500"/>
              <a:gd name="connsiteX182" fmla="*/ 10589457 w 12192000"/>
              <a:gd name="connsiteY182" fmla="*/ 25296 h 1157500"/>
              <a:gd name="connsiteX183" fmla="*/ 10699976 w 12192000"/>
              <a:gd name="connsiteY183" fmla="*/ 43345 h 1157500"/>
              <a:gd name="connsiteX184" fmla="*/ 10812237 w 12192000"/>
              <a:gd name="connsiteY184" fmla="*/ 46327 h 1157500"/>
              <a:gd name="connsiteX185" fmla="*/ 10869837 w 12192000"/>
              <a:gd name="connsiteY185" fmla="*/ 65795 h 1157500"/>
              <a:gd name="connsiteX186" fmla="*/ 10881770 w 12192000"/>
              <a:gd name="connsiteY186" fmla="*/ 73672 h 1157500"/>
              <a:gd name="connsiteX187" fmla="*/ 10896899 w 12192000"/>
              <a:gd name="connsiteY187" fmla="*/ 70731 h 1157500"/>
              <a:gd name="connsiteX188" fmla="*/ 10901748 w 12192000"/>
              <a:gd name="connsiteY188" fmla="*/ 66352 h 1157500"/>
              <a:gd name="connsiteX189" fmla="*/ 10947419 w 12192000"/>
              <a:gd name="connsiteY189" fmla="*/ 83316 h 1157500"/>
              <a:gd name="connsiteX190" fmla="*/ 10953034 w 12192000"/>
              <a:gd name="connsiteY190" fmla="*/ 84438 h 1157500"/>
              <a:gd name="connsiteX191" fmla="*/ 10992070 w 12192000"/>
              <a:gd name="connsiteY191" fmla="*/ 88841 h 1157500"/>
              <a:gd name="connsiteX192" fmla="*/ 11112372 w 12192000"/>
              <a:gd name="connsiteY192" fmla="*/ 82247 h 1157500"/>
              <a:gd name="connsiteX193" fmla="*/ 11147719 w 12192000"/>
              <a:gd name="connsiteY193" fmla="*/ 80560 h 1157500"/>
              <a:gd name="connsiteX194" fmla="*/ 11172617 w 12192000"/>
              <a:gd name="connsiteY194" fmla="*/ 76265 h 1157500"/>
              <a:gd name="connsiteX195" fmla="*/ 11240397 w 12192000"/>
              <a:gd name="connsiteY195" fmla="*/ 81830 h 1157500"/>
              <a:gd name="connsiteX196" fmla="*/ 11270034 w 12192000"/>
              <a:gd name="connsiteY196" fmla="*/ 91947 h 1157500"/>
              <a:gd name="connsiteX0" fmla="*/ 11310949 w 12192000"/>
              <a:gd name="connsiteY0" fmla="*/ 97842 h 1157500"/>
              <a:gd name="connsiteX1" fmla="*/ 11488543 w 12192000"/>
              <a:gd name="connsiteY1" fmla="*/ 144736 h 1157500"/>
              <a:gd name="connsiteX2" fmla="*/ 11736204 w 12192000"/>
              <a:gd name="connsiteY2" fmla="*/ 277509 h 1157500"/>
              <a:gd name="connsiteX3" fmla="*/ 11705740 w 12192000"/>
              <a:gd name="connsiteY3" fmla="*/ 250993 h 1157500"/>
              <a:gd name="connsiteX4" fmla="*/ 11819139 w 12192000"/>
              <a:gd name="connsiteY4" fmla="*/ 304143 h 1157500"/>
              <a:gd name="connsiteX5" fmla="*/ 11835615 w 12192000"/>
              <a:gd name="connsiteY5" fmla="*/ 305790 h 1157500"/>
              <a:gd name="connsiteX6" fmla="*/ 11980134 w 12192000"/>
              <a:gd name="connsiteY6" fmla="*/ 321911 h 1157500"/>
              <a:gd name="connsiteX7" fmla="*/ 12174576 w 12192000"/>
              <a:gd name="connsiteY7" fmla="*/ 376108 h 1157500"/>
              <a:gd name="connsiteX8" fmla="*/ 12192000 w 12192000"/>
              <a:gd name="connsiteY8" fmla="*/ 379233 h 1157500"/>
              <a:gd name="connsiteX9" fmla="*/ 12192000 w 12192000"/>
              <a:gd name="connsiteY9" fmla="*/ 1157500 h 1157500"/>
              <a:gd name="connsiteX10" fmla="*/ 0 w 12192000"/>
              <a:gd name="connsiteY10" fmla="*/ 1157500 h 1157500"/>
              <a:gd name="connsiteX11" fmla="*/ 0 w 12192000"/>
              <a:gd name="connsiteY11" fmla="*/ 483545 h 1157500"/>
              <a:gd name="connsiteX12" fmla="*/ 5331 w 12192000"/>
              <a:gd name="connsiteY12" fmla="*/ 482797 h 1157500"/>
              <a:gd name="connsiteX13" fmla="*/ 39902 w 12192000"/>
              <a:gd name="connsiteY13" fmla="*/ 472284 h 1157500"/>
              <a:gd name="connsiteX14" fmla="*/ 117880 w 12192000"/>
              <a:gd name="connsiteY14" fmla="*/ 420956 h 1157500"/>
              <a:gd name="connsiteX15" fmla="*/ 238140 w 12192000"/>
              <a:gd name="connsiteY15" fmla="*/ 379297 h 1157500"/>
              <a:gd name="connsiteX16" fmla="*/ 249589 w 12192000"/>
              <a:gd name="connsiteY16" fmla="*/ 379517 h 1157500"/>
              <a:gd name="connsiteX17" fmla="*/ 296963 w 12192000"/>
              <a:gd name="connsiteY17" fmla="*/ 356102 h 1157500"/>
              <a:gd name="connsiteX18" fmla="*/ 339235 w 12192000"/>
              <a:gd name="connsiteY18" fmla="*/ 324425 h 1157500"/>
              <a:gd name="connsiteX19" fmla="*/ 447152 w 12192000"/>
              <a:gd name="connsiteY19" fmla="*/ 327423 h 1157500"/>
              <a:gd name="connsiteX20" fmla="*/ 475247 w 12192000"/>
              <a:gd name="connsiteY20" fmla="*/ 336714 h 1157500"/>
              <a:gd name="connsiteX21" fmla="*/ 477967 w 12192000"/>
              <a:gd name="connsiteY21" fmla="*/ 337960 h 1157500"/>
              <a:gd name="connsiteX22" fmla="*/ 703732 w 12192000"/>
              <a:gd name="connsiteY22" fmla="*/ 316599 h 1157500"/>
              <a:gd name="connsiteX23" fmla="*/ 853391 w 12192000"/>
              <a:gd name="connsiteY23" fmla="*/ 303591 h 1157500"/>
              <a:gd name="connsiteX24" fmla="*/ 925332 w 12192000"/>
              <a:gd name="connsiteY24" fmla="*/ 298686 h 1157500"/>
              <a:gd name="connsiteX25" fmla="*/ 941286 w 12192000"/>
              <a:gd name="connsiteY25" fmla="*/ 288932 h 1157500"/>
              <a:gd name="connsiteX26" fmla="*/ 950845 w 12192000"/>
              <a:gd name="connsiteY26" fmla="*/ 286595 h 1157500"/>
              <a:gd name="connsiteX27" fmla="*/ 953292 w 12192000"/>
              <a:gd name="connsiteY27" fmla="*/ 280892 h 1157500"/>
              <a:gd name="connsiteX28" fmla="*/ 967499 w 12192000"/>
              <a:gd name="connsiteY28" fmla="*/ 273760 h 1157500"/>
              <a:gd name="connsiteX29" fmla="*/ 1069267 w 12192000"/>
              <a:gd name="connsiteY29" fmla="*/ 262766 h 1157500"/>
              <a:gd name="connsiteX30" fmla="*/ 1138407 w 12192000"/>
              <a:gd name="connsiteY30" fmla="*/ 246567 h 1157500"/>
              <a:gd name="connsiteX31" fmla="*/ 1164931 w 12192000"/>
              <a:gd name="connsiteY31" fmla="*/ 238622 h 1157500"/>
              <a:gd name="connsiteX32" fmla="*/ 1211622 w 12192000"/>
              <a:gd name="connsiteY32" fmla="*/ 220676 h 1157500"/>
              <a:gd name="connsiteX33" fmla="*/ 1274567 w 12192000"/>
              <a:gd name="connsiteY33" fmla="*/ 203380 h 1157500"/>
              <a:gd name="connsiteX34" fmla="*/ 1325029 w 12192000"/>
              <a:gd name="connsiteY34" fmla="*/ 207937 h 1157500"/>
              <a:gd name="connsiteX35" fmla="*/ 1356805 w 12192000"/>
              <a:gd name="connsiteY35" fmla="*/ 203622 h 1157500"/>
              <a:gd name="connsiteX36" fmla="*/ 1468752 w 12192000"/>
              <a:gd name="connsiteY36" fmla="*/ 214604 h 1157500"/>
              <a:gd name="connsiteX37" fmla="*/ 1650750 w 12192000"/>
              <a:gd name="connsiteY37" fmla="*/ 165090 h 1157500"/>
              <a:gd name="connsiteX38" fmla="*/ 1655056 w 12192000"/>
              <a:gd name="connsiteY38" fmla="*/ 172106 h 1157500"/>
              <a:gd name="connsiteX39" fmla="*/ 1683220 w 12192000"/>
              <a:gd name="connsiteY39" fmla="*/ 169652 h 1157500"/>
              <a:gd name="connsiteX40" fmla="*/ 1685599 w 12192000"/>
              <a:gd name="connsiteY40" fmla="*/ 165388 h 1157500"/>
              <a:gd name="connsiteX41" fmla="*/ 1735783 w 12192000"/>
              <a:gd name="connsiteY41" fmla="*/ 177400 h 1157500"/>
              <a:gd name="connsiteX42" fmla="*/ 1797102 w 12192000"/>
              <a:gd name="connsiteY42" fmla="*/ 182289 h 1157500"/>
              <a:gd name="connsiteX43" fmla="*/ 1845638 w 12192000"/>
              <a:gd name="connsiteY43" fmla="*/ 163774 h 1157500"/>
              <a:gd name="connsiteX44" fmla="*/ 1848980 w 12192000"/>
              <a:gd name="connsiteY44" fmla="*/ 167516 h 1157500"/>
              <a:gd name="connsiteX45" fmla="*/ 1880587 w 12192000"/>
              <a:gd name="connsiteY45" fmla="*/ 165506 h 1157500"/>
              <a:gd name="connsiteX46" fmla="*/ 1995803 w 12192000"/>
              <a:gd name="connsiteY46" fmla="*/ 131847 h 1157500"/>
              <a:gd name="connsiteX47" fmla="*/ 2057448 w 12192000"/>
              <a:gd name="connsiteY47" fmla="*/ 128650 h 1157500"/>
              <a:gd name="connsiteX48" fmla="*/ 2119088 w 12192000"/>
              <a:gd name="connsiteY48" fmla="*/ 113508 h 1157500"/>
              <a:gd name="connsiteX49" fmla="*/ 2138831 w 12192000"/>
              <a:gd name="connsiteY49" fmla="*/ 116194 h 1157500"/>
              <a:gd name="connsiteX50" fmla="*/ 2214259 w 12192000"/>
              <a:gd name="connsiteY50" fmla="*/ 110542 h 1157500"/>
              <a:gd name="connsiteX51" fmla="*/ 2264911 w 12192000"/>
              <a:gd name="connsiteY51" fmla="*/ 101639 h 1157500"/>
              <a:gd name="connsiteX52" fmla="*/ 2454058 w 12192000"/>
              <a:gd name="connsiteY52" fmla="*/ 67266 h 1157500"/>
              <a:gd name="connsiteX53" fmla="*/ 2534188 w 12192000"/>
              <a:gd name="connsiteY53" fmla="*/ 63730 h 1157500"/>
              <a:gd name="connsiteX54" fmla="*/ 2616912 w 12192000"/>
              <a:gd name="connsiteY54" fmla="*/ 44757 h 1157500"/>
              <a:gd name="connsiteX55" fmla="*/ 2698592 w 12192000"/>
              <a:gd name="connsiteY55" fmla="*/ 35873 h 1157500"/>
              <a:gd name="connsiteX56" fmla="*/ 2891953 w 12192000"/>
              <a:gd name="connsiteY56" fmla="*/ 28541 h 1157500"/>
              <a:gd name="connsiteX57" fmla="*/ 3052621 w 12192000"/>
              <a:gd name="connsiteY57" fmla="*/ 7598 h 1157500"/>
              <a:gd name="connsiteX58" fmla="*/ 3145220 w 12192000"/>
              <a:gd name="connsiteY58" fmla="*/ 9845 h 1157500"/>
              <a:gd name="connsiteX59" fmla="*/ 3233309 w 12192000"/>
              <a:gd name="connsiteY59" fmla="*/ 2536 h 1157500"/>
              <a:gd name="connsiteX60" fmla="*/ 3320851 w 12192000"/>
              <a:gd name="connsiteY60" fmla="*/ 12470 h 1157500"/>
              <a:gd name="connsiteX61" fmla="*/ 3394552 w 12192000"/>
              <a:gd name="connsiteY61" fmla="*/ 31847 h 1157500"/>
              <a:gd name="connsiteX62" fmla="*/ 3462252 w 12192000"/>
              <a:gd name="connsiteY62" fmla="*/ 62214 h 1157500"/>
              <a:gd name="connsiteX63" fmla="*/ 3504799 w 12192000"/>
              <a:gd name="connsiteY63" fmla="*/ 86931 h 1157500"/>
              <a:gd name="connsiteX64" fmla="*/ 3568807 w 12192000"/>
              <a:gd name="connsiteY64" fmla="*/ 78125 h 1157500"/>
              <a:gd name="connsiteX65" fmla="*/ 3571993 w 12192000"/>
              <a:gd name="connsiteY65" fmla="*/ 80673 h 1157500"/>
              <a:gd name="connsiteX66" fmla="*/ 3590879 w 12192000"/>
              <a:gd name="connsiteY66" fmla="*/ 93683 h 1157500"/>
              <a:gd name="connsiteX67" fmla="*/ 3623973 w 12192000"/>
              <a:gd name="connsiteY67" fmla="*/ 86652 h 1157500"/>
              <a:gd name="connsiteX68" fmla="*/ 3636728 w 12192000"/>
              <a:gd name="connsiteY68" fmla="*/ 91587 h 1157500"/>
              <a:gd name="connsiteX69" fmla="*/ 3676976 w 12192000"/>
              <a:gd name="connsiteY69" fmla="*/ 90168 h 1157500"/>
              <a:gd name="connsiteX70" fmla="*/ 3722653 w 12192000"/>
              <a:gd name="connsiteY70" fmla="*/ 108931 h 1157500"/>
              <a:gd name="connsiteX71" fmla="*/ 3775112 w 12192000"/>
              <a:gd name="connsiteY71" fmla="*/ 92538 h 1157500"/>
              <a:gd name="connsiteX72" fmla="*/ 3932956 w 12192000"/>
              <a:gd name="connsiteY72" fmla="*/ 115905 h 1157500"/>
              <a:gd name="connsiteX73" fmla="*/ 4100593 w 12192000"/>
              <a:gd name="connsiteY73" fmla="*/ 157402 h 1157500"/>
              <a:gd name="connsiteX74" fmla="*/ 4316364 w 12192000"/>
              <a:gd name="connsiteY74" fmla="*/ 171021 h 1157500"/>
              <a:gd name="connsiteX75" fmla="*/ 4387387 w 12192000"/>
              <a:gd name="connsiteY75" fmla="*/ 157928 h 1157500"/>
              <a:gd name="connsiteX76" fmla="*/ 4427957 w 12192000"/>
              <a:gd name="connsiteY76" fmla="*/ 171094 h 1157500"/>
              <a:gd name="connsiteX77" fmla="*/ 4502291 w 12192000"/>
              <a:gd name="connsiteY77" fmla="*/ 181765 h 1157500"/>
              <a:gd name="connsiteX78" fmla="*/ 4600771 w 12192000"/>
              <a:gd name="connsiteY78" fmla="*/ 205711 h 1157500"/>
              <a:gd name="connsiteX79" fmla="*/ 4644102 w 12192000"/>
              <a:gd name="connsiteY79" fmla="*/ 203931 h 1157500"/>
              <a:gd name="connsiteX80" fmla="*/ 4652752 w 12192000"/>
              <a:gd name="connsiteY80" fmla="*/ 204470 h 1157500"/>
              <a:gd name="connsiteX81" fmla="*/ 4652896 w 12192000"/>
              <a:gd name="connsiteY81" fmla="*/ 204854 h 1157500"/>
              <a:gd name="connsiteX82" fmla="*/ 4685303 w 12192000"/>
              <a:gd name="connsiteY82" fmla="*/ 206507 h 1157500"/>
              <a:gd name="connsiteX83" fmla="*/ 4690886 w 12192000"/>
              <a:gd name="connsiteY83" fmla="*/ 209335 h 1157500"/>
              <a:gd name="connsiteX84" fmla="*/ 4725430 w 12192000"/>
              <a:gd name="connsiteY84" fmla="*/ 232300 h 1157500"/>
              <a:gd name="connsiteX85" fmla="*/ 4800051 w 12192000"/>
              <a:gd name="connsiteY85" fmla="*/ 224667 h 1157500"/>
              <a:gd name="connsiteX86" fmla="*/ 4875115 w 12192000"/>
              <a:gd name="connsiteY86" fmla="*/ 257918 h 1157500"/>
              <a:gd name="connsiteX87" fmla="*/ 4936450 w 12192000"/>
              <a:gd name="connsiteY87" fmla="*/ 274470 h 1157500"/>
              <a:gd name="connsiteX88" fmla="*/ 5030961 w 12192000"/>
              <a:gd name="connsiteY88" fmla="*/ 299480 h 1157500"/>
              <a:gd name="connsiteX89" fmla="*/ 5082734 w 12192000"/>
              <a:gd name="connsiteY89" fmla="*/ 302149 h 1157500"/>
              <a:gd name="connsiteX90" fmla="*/ 5138799 w 12192000"/>
              <a:gd name="connsiteY90" fmla="*/ 297368 h 1157500"/>
              <a:gd name="connsiteX91" fmla="*/ 5259695 w 12192000"/>
              <a:gd name="connsiteY91" fmla="*/ 324044 h 1157500"/>
              <a:gd name="connsiteX92" fmla="*/ 5359642 w 12192000"/>
              <a:gd name="connsiteY92" fmla="*/ 334143 h 1157500"/>
              <a:gd name="connsiteX93" fmla="*/ 5372918 w 12192000"/>
              <a:gd name="connsiteY93" fmla="*/ 330402 h 1157500"/>
              <a:gd name="connsiteX94" fmla="*/ 5396084 w 12192000"/>
              <a:gd name="connsiteY94" fmla="*/ 321836 h 1157500"/>
              <a:gd name="connsiteX95" fmla="*/ 5414292 w 12192000"/>
              <a:gd name="connsiteY95" fmla="*/ 314431 h 1157500"/>
              <a:gd name="connsiteX96" fmla="*/ 5487276 w 12192000"/>
              <a:gd name="connsiteY96" fmla="*/ 300918 h 1157500"/>
              <a:gd name="connsiteX97" fmla="*/ 5612716 w 12192000"/>
              <a:gd name="connsiteY97" fmla="*/ 301686 h 1157500"/>
              <a:gd name="connsiteX98" fmla="*/ 5864813 w 12192000"/>
              <a:gd name="connsiteY98" fmla="*/ 251420 h 1157500"/>
              <a:gd name="connsiteX99" fmla="*/ 6151392 w 12192000"/>
              <a:gd name="connsiteY99" fmla="*/ 219300 h 1157500"/>
              <a:gd name="connsiteX100" fmla="*/ 6209396 w 12192000"/>
              <a:gd name="connsiteY100" fmla="*/ 214037 h 1157500"/>
              <a:gd name="connsiteX101" fmla="*/ 6269898 w 12192000"/>
              <a:gd name="connsiteY101" fmla="*/ 219868 h 1157500"/>
              <a:gd name="connsiteX102" fmla="*/ 6352373 w 12192000"/>
              <a:gd name="connsiteY102" fmla="*/ 202729 h 1157500"/>
              <a:gd name="connsiteX103" fmla="*/ 6353759 w 12192000"/>
              <a:gd name="connsiteY103" fmla="*/ 202703 h 1157500"/>
              <a:gd name="connsiteX104" fmla="*/ 6363346 w 12192000"/>
              <a:gd name="connsiteY104" fmla="*/ 190268 h 1157500"/>
              <a:gd name="connsiteX105" fmla="*/ 6400681 w 12192000"/>
              <a:gd name="connsiteY105" fmla="*/ 197970 h 1157500"/>
              <a:gd name="connsiteX106" fmla="*/ 6402041 w 12192000"/>
              <a:gd name="connsiteY106" fmla="*/ 200641 h 1157500"/>
              <a:gd name="connsiteX107" fmla="*/ 6502019 w 12192000"/>
              <a:gd name="connsiteY107" fmla="*/ 192356 h 1157500"/>
              <a:gd name="connsiteX108" fmla="*/ 6518229 w 12192000"/>
              <a:gd name="connsiteY108" fmla="*/ 191407 h 1157500"/>
              <a:gd name="connsiteX109" fmla="*/ 6595639 w 12192000"/>
              <a:gd name="connsiteY109" fmla="*/ 168164 h 1157500"/>
              <a:gd name="connsiteX110" fmla="*/ 6692265 w 12192000"/>
              <a:gd name="connsiteY110" fmla="*/ 164829 h 1157500"/>
              <a:gd name="connsiteX111" fmla="*/ 6697219 w 12192000"/>
              <a:gd name="connsiteY111" fmla="*/ 165301 h 1157500"/>
              <a:gd name="connsiteX112" fmla="*/ 6713656 w 12192000"/>
              <a:gd name="connsiteY112" fmla="*/ 153600 h 1157500"/>
              <a:gd name="connsiteX113" fmla="*/ 6714383 w 12192000"/>
              <a:gd name="connsiteY113" fmla="*/ 150425 h 1157500"/>
              <a:gd name="connsiteX114" fmla="*/ 6774793 w 12192000"/>
              <a:gd name="connsiteY114" fmla="*/ 159713 h 1157500"/>
              <a:gd name="connsiteX115" fmla="*/ 6782112 w 12192000"/>
              <a:gd name="connsiteY115" fmla="*/ 155255 h 1157500"/>
              <a:gd name="connsiteX116" fmla="*/ 6878958 w 12192000"/>
              <a:gd name="connsiteY116" fmla="*/ 180824 h 1157500"/>
              <a:gd name="connsiteX117" fmla="*/ 6894439 w 12192000"/>
              <a:gd name="connsiteY117" fmla="*/ 177642 h 1157500"/>
              <a:gd name="connsiteX118" fmla="*/ 6963220 w 12192000"/>
              <a:gd name="connsiteY118" fmla="*/ 167304 h 1157500"/>
              <a:gd name="connsiteX119" fmla="*/ 6976706 w 12192000"/>
              <a:gd name="connsiteY119" fmla="*/ 170894 h 1157500"/>
              <a:gd name="connsiteX120" fmla="*/ 6987064 w 12192000"/>
              <a:gd name="connsiteY120" fmla="*/ 160402 h 1157500"/>
              <a:gd name="connsiteX121" fmla="*/ 7058714 w 12192000"/>
              <a:gd name="connsiteY121" fmla="*/ 175992 h 1157500"/>
              <a:gd name="connsiteX122" fmla="*/ 7060499 w 12192000"/>
              <a:gd name="connsiteY122" fmla="*/ 176063 h 1157500"/>
              <a:gd name="connsiteX123" fmla="*/ 7176563 w 12192000"/>
              <a:gd name="connsiteY123" fmla="*/ 173244 h 1157500"/>
              <a:gd name="connsiteX124" fmla="*/ 7205529 w 12192000"/>
              <a:gd name="connsiteY124" fmla="*/ 181011 h 1157500"/>
              <a:gd name="connsiteX125" fmla="*/ 7310118 w 12192000"/>
              <a:gd name="connsiteY125" fmla="*/ 162605 h 1157500"/>
              <a:gd name="connsiteX126" fmla="*/ 7673859 w 12192000"/>
              <a:gd name="connsiteY126" fmla="*/ 150336 h 1157500"/>
              <a:gd name="connsiteX127" fmla="*/ 7692748 w 12192000"/>
              <a:gd name="connsiteY127" fmla="*/ 161537 h 1157500"/>
              <a:gd name="connsiteX128" fmla="*/ 7756672 w 12192000"/>
              <a:gd name="connsiteY128" fmla="*/ 157372 h 1157500"/>
              <a:gd name="connsiteX129" fmla="*/ 7974189 w 12192000"/>
              <a:gd name="connsiteY129" fmla="*/ 154819 h 1157500"/>
              <a:gd name="connsiteX130" fmla="*/ 8101969 w 12192000"/>
              <a:gd name="connsiteY130" fmla="*/ 144495 h 1157500"/>
              <a:gd name="connsiteX131" fmla="*/ 8106826 w 12192000"/>
              <a:gd name="connsiteY131" fmla="*/ 139853 h 1157500"/>
              <a:gd name="connsiteX132" fmla="*/ 8162058 w 12192000"/>
              <a:gd name="connsiteY132" fmla="*/ 96704 h 1157500"/>
              <a:gd name="connsiteX133" fmla="*/ 8184568 w 12192000"/>
              <a:gd name="connsiteY133" fmla="*/ 93990 h 1157500"/>
              <a:gd name="connsiteX134" fmla="*/ 8228227 w 12192000"/>
              <a:gd name="connsiteY134" fmla="*/ 105972 h 1157500"/>
              <a:gd name="connsiteX135" fmla="*/ 8237963 w 12192000"/>
              <a:gd name="connsiteY135" fmla="*/ 106996 h 1157500"/>
              <a:gd name="connsiteX136" fmla="*/ 8248358 w 12192000"/>
              <a:gd name="connsiteY136" fmla="*/ 106062 h 1157500"/>
              <a:gd name="connsiteX137" fmla="*/ 8249309 w 12192000"/>
              <a:gd name="connsiteY137" fmla="*/ 106698 h 1157500"/>
              <a:gd name="connsiteX138" fmla="*/ 8249997 w 12192000"/>
              <a:gd name="connsiteY138" fmla="*/ 105915 h 1157500"/>
              <a:gd name="connsiteX139" fmla="*/ 8272162 w 12192000"/>
              <a:gd name="connsiteY139" fmla="*/ 103924 h 1157500"/>
              <a:gd name="connsiteX140" fmla="*/ 8292349 w 12192000"/>
              <a:gd name="connsiteY140" fmla="*/ 97480 h 1157500"/>
              <a:gd name="connsiteX141" fmla="*/ 8307239 w 12192000"/>
              <a:gd name="connsiteY141" fmla="*/ 94591 h 1157500"/>
              <a:gd name="connsiteX142" fmla="*/ 8339282 w 12192000"/>
              <a:gd name="connsiteY142" fmla="*/ 108942 h 1157500"/>
              <a:gd name="connsiteX143" fmla="*/ 8346156 w 12192000"/>
              <a:gd name="connsiteY143" fmla="*/ 111227 h 1157500"/>
              <a:gd name="connsiteX144" fmla="*/ 8346467 w 12192000"/>
              <a:gd name="connsiteY144" fmla="*/ 111024 h 1157500"/>
              <a:gd name="connsiteX145" fmla="*/ 8354069 w 12192000"/>
              <a:gd name="connsiteY145" fmla="*/ 112942 h 1157500"/>
              <a:gd name="connsiteX146" fmla="*/ 8358687 w 12192000"/>
              <a:gd name="connsiteY146" fmla="*/ 115393 h 1157500"/>
              <a:gd name="connsiteX147" fmla="*/ 8433385 w 12192000"/>
              <a:gd name="connsiteY147" fmla="*/ 99669 h 1157500"/>
              <a:gd name="connsiteX148" fmla="*/ 8533779 w 12192000"/>
              <a:gd name="connsiteY148" fmla="*/ 98374 h 1157500"/>
              <a:gd name="connsiteX149" fmla="*/ 8632833 w 12192000"/>
              <a:gd name="connsiteY149" fmla="*/ 100532 h 1157500"/>
              <a:gd name="connsiteX150" fmla="*/ 8668523 w 12192000"/>
              <a:gd name="connsiteY150" fmla="*/ 102979 h 1157500"/>
              <a:gd name="connsiteX151" fmla="*/ 8732893 w 12192000"/>
              <a:gd name="connsiteY151" fmla="*/ 99991 h 1157500"/>
              <a:gd name="connsiteX152" fmla="*/ 8764071 w 12192000"/>
              <a:gd name="connsiteY152" fmla="*/ 94587 h 1157500"/>
              <a:gd name="connsiteX153" fmla="*/ 8767004 w 12192000"/>
              <a:gd name="connsiteY153" fmla="*/ 91519 h 1157500"/>
              <a:gd name="connsiteX154" fmla="*/ 8772553 w 12192000"/>
              <a:gd name="connsiteY154" fmla="*/ 90314 h 1157500"/>
              <a:gd name="connsiteX155" fmla="*/ 8787201 w 12192000"/>
              <a:gd name="connsiteY155" fmla="*/ 92033 h 1157500"/>
              <a:gd name="connsiteX156" fmla="*/ 8792624 w 12192000"/>
              <a:gd name="connsiteY156" fmla="*/ 93503 h 1157500"/>
              <a:gd name="connsiteX157" fmla="*/ 8800741 w 12192000"/>
              <a:gd name="connsiteY157" fmla="*/ 93897 h 1157500"/>
              <a:gd name="connsiteX158" fmla="*/ 8800966 w 12192000"/>
              <a:gd name="connsiteY158" fmla="*/ 93645 h 1157500"/>
              <a:gd name="connsiteX159" fmla="*/ 8808513 w 12192000"/>
              <a:gd name="connsiteY159" fmla="*/ 94530 h 1157500"/>
              <a:gd name="connsiteX160" fmla="*/ 8845110 w 12192000"/>
              <a:gd name="connsiteY160" fmla="*/ 102179 h 1157500"/>
              <a:gd name="connsiteX161" fmla="*/ 8917529 w 12192000"/>
              <a:gd name="connsiteY161" fmla="*/ 76373 h 1157500"/>
              <a:gd name="connsiteX162" fmla="*/ 9026654 w 12192000"/>
              <a:gd name="connsiteY162" fmla="*/ 93420 h 1157500"/>
              <a:gd name="connsiteX163" fmla="*/ 9088505 w 12192000"/>
              <a:gd name="connsiteY163" fmla="*/ 113002 h 1157500"/>
              <a:gd name="connsiteX164" fmla="*/ 9203241 w 12192000"/>
              <a:gd name="connsiteY164" fmla="*/ 111713 h 1157500"/>
              <a:gd name="connsiteX165" fmla="*/ 9415584 w 12192000"/>
              <a:gd name="connsiteY165" fmla="*/ 157156 h 1157500"/>
              <a:gd name="connsiteX166" fmla="*/ 9505102 w 12192000"/>
              <a:gd name="connsiteY166" fmla="*/ 141042 h 1157500"/>
              <a:gd name="connsiteX167" fmla="*/ 9643040 w 12192000"/>
              <a:gd name="connsiteY167" fmla="*/ 158233 h 1157500"/>
              <a:gd name="connsiteX168" fmla="*/ 9762999 w 12192000"/>
              <a:gd name="connsiteY168" fmla="*/ 162623 h 1157500"/>
              <a:gd name="connsiteX169" fmla="*/ 9776183 w 12192000"/>
              <a:gd name="connsiteY169" fmla="*/ 162191 h 1157500"/>
              <a:gd name="connsiteX170" fmla="*/ 9780532 w 12192000"/>
              <a:gd name="connsiteY170" fmla="*/ 155823 h 1157500"/>
              <a:gd name="connsiteX171" fmla="*/ 9910588 w 12192000"/>
              <a:gd name="connsiteY171" fmla="*/ 154327 h 1157500"/>
              <a:gd name="connsiteX172" fmla="*/ 9924173 w 12192000"/>
              <a:gd name="connsiteY172" fmla="*/ 158591 h 1157500"/>
              <a:gd name="connsiteX173" fmla="*/ 10010969 w 12192000"/>
              <a:gd name="connsiteY173" fmla="*/ 155802 h 1157500"/>
              <a:gd name="connsiteX174" fmla="*/ 10070699 w 12192000"/>
              <a:gd name="connsiteY174" fmla="*/ 157854 h 1157500"/>
              <a:gd name="connsiteX175" fmla="*/ 10155104 w 12192000"/>
              <a:gd name="connsiteY175" fmla="*/ 151613 h 1157500"/>
              <a:gd name="connsiteX176" fmla="*/ 10250982 w 12192000"/>
              <a:gd name="connsiteY176" fmla="*/ 128642 h 1157500"/>
              <a:gd name="connsiteX177" fmla="*/ 10343301 w 12192000"/>
              <a:gd name="connsiteY177" fmla="*/ 90884 h 1157500"/>
              <a:gd name="connsiteX178" fmla="*/ 10366625 w 12192000"/>
              <a:gd name="connsiteY178" fmla="*/ 79428 h 1157500"/>
              <a:gd name="connsiteX179" fmla="*/ 10433505 w 12192000"/>
              <a:gd name="connsiteY179" fmla="*/ 65000 h 1157500"/>
              <a:gd name="connsiteX180" fmla="*/ 10547510 w 12192000"/>
              <a:gd name="connsiteY180" fmla="*/ 47246 h 1157500"/>
              <a:gd name="connsiteX181" fmla="*/ 10588150 w 12192000"/>
              <a:gd name="connsiteY181" fmla="*/ 32287 h 1157500"/>
              <a:gd name="connsiteX182" fmla="*/ 10589457 w 12192000"/>
              <a:gd name="connsiteY182" fmla="*/ 25296 h 1157500"/>
              <a:gd name="connsiteX183" fmla="*/ 10699976 w 12192000"/>
              <a:gd name="connsiteY183" fmla="*/ 43345 h 1157500"/>
              <a:gd name="connsiteX184" fmla="*/ 10812237 w 12192000"/>
              <a:gd name="connsiteY184" fmla="*/ 46327 h 1157500"/>
              <a:gd name="connsiteX185" fmla="*/ 10869837 w 12192000"/>
              <a:gd name="connsiteY185" fmla="*/ 65795 h 1157500"/>
              <a:gd name="connsiteX186" fmla="*/ 10881770 w 12192000"/>
              <a:gd name="connsiteY186" fmla="*/ 73672 h 1157500"/>
              <a:gd name="connsiteX187" fmla="*/ 10896899 w 12192000"/>
              <a:gd name="connsiteY187" fmla="*/ 70731 h 1157500"/>
              <a:gd name="connsiteX188" fmla="*/ 10901748 w 12192000"/>
              <a:gd name="connsiteY188" fmla="*/ 66352 h 1157500"/>
              <a:gd name="connsiteX189" fmla="*/ 10947419 w 12192000"/>
              <a:gd name="connsiteY189" fmla="*/ 83316 h 1157500"/>
              <a:gd name="connsiteX190" fmla="*/ 10953034 w 12192000"/>
              <a:gd name="connsiteY190" fmla="*/ 84438 h 1157500"/>
              <a:gd name="connsiteX191" fmla="*/ 10992070 w 12192000"/>
              <a:gd name="connsiteY191" fmla="*/ 88841 h 1157500"/>
              <a:gd name="connsiteX192" fmla="*/ 11112372 w 12192000"/>
              <a:gd name="connsiteY192" fmla="*/ 82247 h 1157500"/>
              <a:gd name="connsiteX193" fmla="*/ 11147719 w 12192000"/>
              <a:gd name="connsiteY193" fmla="*/ 80560 h 1157500"/>
              <a:gd name="connsiteX194" fmla="*/ 11172617 w 12192000"/>
              <a:gd name="connsiteY194" fmla="*/ 76265 h 1157500"/>
              <a:gd name="connsiteX195" fmla="*/ 11240397 w 12192000"/>
              <a:gd name="connsiteY195" fmla="*/ 81830 h 1157500"/>
              <a:gd name="connsiteX196" fmla="*/ 11270034 w 12192000"/>
              <a:gd name="connsiteY196" fmla="*/ 91947 h 1157500"/>
              <a:gd name="connsiteX0" fmla="*/ 11310949 w 12192000"/>
              <a:gd name="connsiteY0" fmla="*/ 97842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47510 w 12192000"/>
              <a:gd name="connsiteY179" fmla="*/ 47246 h 1157500"/>
              <a:gd name="connsiteX180" fmla="*/ 10588150 w 12192000"/>
              <a:gd name="connsiteY180" fmla="*/ 32287 h 1157500"/>
              <a:gd name="connsiteX181" fmla="*/ 10589457 w 12192000"/>
              <a:gd name="connsiteY181" fmla="*/ 25296 h 1157500"/>
              <a:gd name="connsiteX182" fmla="*/ 10699976 w 12192000"/>
              <a:gd name="connsiteY182" fmla="*/ 43345 h 1157500"/>
              <a:gd name="connsiteX183" fmla="*/ 10812237 w 12192000"/>
              <a:gd name="connsiteY183" fmla="*/ 46327 h 1157500"/>
              <a:gd name="connsiteX184" fmla="*/ 10869837 w 12192000"/>
              <a:gd name="connsiteY184" fmla="*/ 65795 h 1157500"/>
              <a:gd name="connsiteX185" fmla="*/ 10881770 w 12192000"/>
              <a:gd name="connsiteY185" fmla="*/ 73672 h 1157500"/>
              <a:gd name="connsiteX186" fmla="*/ 10896899 w 12192000"/>
              <a:gd name="connsiteY186" fmla="*/ 70731 h 1157500"/>
              <a:gd name="connsiteX187" fmla="*/ 10901748 w 12192000"/>
              <a:gd name="connsiteY187" fmla="*/ 66352 h 1157500"/>
              <a:gd name="connsiteX188" fmla="*/ 10947419 w 12192000"/>
              <a:gd name="connsiteY188" fmla="*/ 83316 h 1157500"/>
              <a:gd name="connsiteX189" fmla="*/ 10953034 w 12192000"/>
              <a:gd name="connsiteY189" fmla="*/ 84438 h 1157500"/>
              <a:gd name="connsiteX190" fmla="*/ 10992070 w 12192000"/>
              <a:gd name="connsiteY190" fmla="*/ 88841 h 1157500"/>
              <a:gd name="connsiteX191" fmla="*/ 11112372 w 12192000"/>
              <a:gd name="connsiteY191" fmla="*/ 82247 h 1157500"/>
              <a:gd name="connsiteX192" fmla="*/ 11147719 w 12192000"/>
              <a:gd name="connsiteY192" fmla="*/ 80560 h 1157500"/>
              <a:gd name="connsiteX193" fmla="*/ 11172617 w 12192000"/>
              <a:gd name="connsiteY193" fmla="*/ 76265 h 1157500"/>
              <a:gd name="connsiteX194" fmla="*/ 11240397 w 12192000"/>
              <a:gd name="connsiteY194" fmla="*/ 81830 h 1157500"/>
              <a:gd name="connsiteX195" fmla="*/ 11270034 w 12192000"/>
              <a:gd name="connsiteY195" fmla="*/ 91947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47510 w 12192000"/>
              <a:gd name="connsiteY179" fmla="*/ 47246 h 1157500"/>
              <a:gd name="connsiteX180" fmla="*/ 10588150 w 12192000"/>
              <a:gd name="connsiteY180" fmla="*/ 32287 h 1157500"/>
              <a:gd name="connsiteX181" fmla="*/ 10589457 w 12192000"/>
              <a:gd name="connsiteY181" fmla="*/ 25296 h 1157500"/>
              <a:gd name="connsiteX182" fmla="*/ 10699976 w 12192000"/>
              <a:gd name="connsiteY182" fmla="*/ 43345 h 1157500"/>
              <a:gd name="connsiteX183" fmla="*/ 10812237 w 12192000"/>
              <a:gd name="connsiteY183" fmla="*/ 46327 h 1157500"/>
              <a:gd name="connsiteX184" fmla="*/ 10869837 w 12192000"/>
              <a:gd name="connsiteY184" fmla="*/ 65795 h 1157500"/>
              <a:gd name="connsiteX185" fmla="*/ 10881770 w 12192000"/>
              <a:gd name="connsiteY185" fmla="*/ 73672 h 1157500"/>
              <a:gd name="connsiteX186" fmla="*/ 10896899 w 12192000"/>
              <a:gd name="connsiteY186" fmla="*/ 70731 h 1157500"/>
              <a:gd name="connsiteX187" fmla="*/ 10901748 w 12192000"/>
              <a:gd name="connsiteY187" fmla="*/ 66352 h 1157500"/>
              <a:gd name="connsiteX188" fmla="*/ 10947419 w 12192000"/>
              <a:gd name="connsiteY188" fmla="*/ 83316 h 1157500"/>
              <a:gd name="connsiteX189" fmla="*/ 10953034 w 12192000"/>
              <a:gd name="connsiteY189" fmla="*/ 84438 h 1157500"/>
              <a:gd name="connsiteX190" fmla="*/ 10992070 w 12192000"/>
              <a:gd name="connsiteY190" fmla="*/ 88841 h 1157500"/>
              <a:gd name="connsiteX191" fmla="*/ 11112372 w 12192000"/>
              <a:gd name="connsiteY191" fmla="*/ 82247 h 1157500"/>
              <a:gd name="connsiteX192" fmla="*/ 11147719 w 12192000"/>
              <a:gd name="connsiteY192" fmla="*/ 80560 h 1157500"/>
              <a:gd name="connsiteX193" fmla="*/ 11172617 w 12192000"/>
              <a:gd name="connsiteY193" fmla="*/ 76265 h 1157500"/>
              <a:gd name="connsiteX194" fmla="*/ 11240397 w 12192000"/>
              <a:gd name="connsiteY194" fmla="*/ 81830 h 1157500"/>
              <a:gd name="connsiteX195" fmla="*/ 11270034 w 12192000"/>
              <a:gd name="connsiteY195" fmla="*/ 91947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47510 w 12192000"/>
              <a:gd name="connsiteY179" fmla="*/ 47246 h 1157500"/>
              <a:gd name="connsiteX180" fmla="*/ 10588150 w 12192000"/>
              <a:gd name="connsiteY180" fmla="*/ 32287 h 1157500"/>
              <a:gd name="connsiteX181" fmla="*/ 10589457 w 12192000"/>
              <a:gd name="connsiteY181" fmla="*/ 25296 h 1157500"/>
              <a:gd name="connsiteX182" fmla="*/ 10699976 w 12192000"/>
              <a:gd name="connsiteY182" fmla="*/ 43345 h 1157500"/>
              <a:gd name="connsiteX183" fmla="*/ 10812237 w 12192000"/>
              <a:gd name="connsiteY183" fmla="*/ 46327 h 1157500"/>
              <a:gd name="connsiteX184" fmla="*/ 10869837 w 12192000"/>
              <a:gd name="connsiteY184" fmla="*/ 65795 h 1157500"/>
              <a:gd name="connsiteX185" fmla="*/ 10881770 w 12192000"/>
              <a:gd name="connsiteY185" fmla="*/ 73672 h 1157500"/>
              <a:gd name="connsiteX186" fmla="*/ 10896899 w 12192000"/>
              <a:gd name="connsiteY186" fmla="*/ 70731 h 1157500"/>
              <a:gd name="connsiteX187" fmla="*/ 10901748 w 12192000"/>
              <a:gd name="connsiteY187" fmla="*/ 66352 h 1157500"/>
              <a:gd name="connsiteX188" fmla="*/ 10947419 w 12192000"/>
              <a:gd name="connsiteY188" fmla="*/ 83316 h 1157500"/>
              <a:gd name="connsiteX189" fmla="*/ 10953034 w 12192000"/>
              <a:gd name="connsiteY189" fmla="*/ 84438 h 1157500"/>
              <a:gd name="connsiteX190" fmla="*/ 10992070 w 12192000"/>
              <a:gd name="connsiteY190" fmla="*/ 88841 h 1157500"/>
              <a:gd name="connsiteX191" fmla="*/ 11112372 w 12192000"/>
              <a:gd name="connsiteY191" fmla="*/ 82247 h 1157500"/>
              <a:gd name="connsiteX192" fmla="*/ 11147719 w 12192000"/>
              <a:gd name="connsiteY192" fmla="*/ 80560 h 1157500"/>
              <a:gd name="connsiteX193" fmla="*/ 11172617 w 12192000"/>
              <a:gd name="connsiteY193" fmla="*/ 76265 h 1157500"/>
              <a:gd name="connsiteX194" fmla="*/ 11240397 w 12192000"/>
              <a:gd name="connsiteY194" fmla="*/ 81830 h 1157500"/>
              <a:gd name="connsiteX195" fmla="*/ 11406511 w 12192000"/>
              <a:gd name="connsiteY195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47510 w 12192000"/>
              <a:gd name="connsiteY179" fmla="*/ 47246 h 1157500"/>
              <a:gd name="connsiteX180" fmla="*/ 10588150 w 12192000"/>
              <a:gd name="connsiteY180" fmla="*/ 32287 h 1157500"/>
              <a:gd name="connsiteX181" fmla="*/ 10589457 w 12192000"/>
              <a:gd name="connsiteY181" fmla="*/ 25296 h 1157500"/>
              <a:gd name="connsiteX182" fmla="*/ 10699976 w 12192000"/>
              <a:gd name="connsiteY182" fmla="*/ 43345 h 1157500"/>
              <a:gd name="connsiteX183" fmla="*/ 10812237 w 12192000"/>
              <a:gd name="connsiteY183" fmla="*/ 46327 h 1157500"/>
              <a:gd name="connsiteX184" fmla="*/ 10869837 w 12192000"/>
              <a:gd name="connsiteY184" fmla="*/ 65795 h 1157500"/>
              <a:gd name="connsiteX185" fmla="*/ 10881770 w 12192000"/>
              <a:gd name="connsiteY185" fmla="*/ 73672 h 1157500"/>
              <a:gd name="connsiteX186" fmla="*/ 10896899 w 12192000"/>
              <a:gd name="connsiteY186" fmla="*/ 70731 h 1157500"/>
              <a:gd name="connsiteX187" fmla="*/ 10901748 w 12192000"/>
              <a:gd name="connsiteY187" fmla="*/ 66352 h 1157500"/>
              <a:gd name="connsiteX188" fmla="*/ 10947419 w 12192000"/>
              <a:gd name="connsiteY188" fmla="*/ 83316 h 1157500"/>
              <a:gd name="connsiteX189" fmla="*/ 10953034 w 12192000"/>
              <a:gd name="connsiteY189" fmla="*/ 84438 h 1157500"/>
              <a:gd name="connsiteX190" fmla="*/ 10992070 w 12192000"/>
              <a:gd name="connsiteY190" fmla="*/ 88841 h 1157500"/>
              <a:gd name="connsiteX191" fmla="*/ 11112372 w 12192000"/>
              <a:gd name="connsiteY191" fmla="*/ 82247 h 1157500"/>
              <a:gd name="connsiteX192" fmla="*/ 11147719 w 12192000"/>
              <a:gd name="connsiteY192" fmla="*/ 80560 h 1157500"/>
              <a:gd name="connsiteX193" fmla="*/ 11172617 w 12192000"/>
              <a:gd name="connsiteY193" fmla="*/ 76265 h 1157500"/>
              <a:gd name="connsiteX194" fmla="*/ 11281340 w 12192000"/>
              <a:gd name="connsiteY194" fmla="*/ 184188 h 1157500"/>
              <a:gd name="connsiteX195" fmla="*/ 11406511 w 12192000"/>
              <a:gd name="connsiteY195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47510 w 12192000"/>
              <a:gd name="connsiteY179" fmla="*/ 47246 h 1157500"/>
              <a:gd name="connsiteX180" fmla="*/ 10588150 w 12192000"/>
              <a:gd name="connsiteY180" fmla="*/ 32287 h 1157500"/>
              <a:gd name="connsiteX181" fmla="*/ 10589457 w 12192000"/>
              <a:gd name="connsiteY181" fmla="*/ 25296 h 1157500"/>
              <a:gd name="connsiteX182" fmla="*/ 10699976 w 12192000"/>
              <a:gd name="connsiteY182" fmla="*/ 43345 h 1157500"/>
              <a:gd name="connsiteX183" fmla="*/ 10812237 w 12192000"/>
              <a:gd name="connsiteY183" fmla="*/ 46327 h 1157500"/>
              <a:gd name="connsiteX184" fmla="*/ 10869837 w 12192000"/>
              <a:gd name="connsiteY184" fmla="*/ 65795 h 1157500"/>
              <a:gd name="connsiteX185" fmla="*/ 10881770 w 12192000"/>
              <a:gd name="connsiteY185" fmla="*/ 73672 h 1157500"/>
              <a:gd name="connsiteX186" fmla="*/ 10896899 w 12192000"/>
              <a:gd name="connsiteY186" fmla="*/ 70731 h 1157500"/>
              <a:gd name="connsiteX187" fmla="*/ 10901748 w 12192000"/>
              <a:gd name="connsiteY187" fmla="*/ 66352 h 1157500"/>
              <a:gd name="connsiteX188" fmla="*/ 10947419 w 12192000"/>
              <a:gd name="connsiteY188" fmla="*/ 83316 h 1157500"/>
              <a:gd name="connsiteX189" fmla="*/ 10953034 w 12192000"/>
              <a:gd name="connsiteY189" fmla="*/ 84438 h 1157500"/>
              <a:gd name="connsiteX190" fmla="*/ 10992070 w 12192000"/>
              <a:gd name="connsiteY190" fmla="*/ 88841 h 1157500"/>
              <a:gd name="connsiteX191" fmla="*/ 11112372 w 12192000"/>
              <a:gd name="connsiteY191" fmla="*/ 82247 h 1157500"/>
              <a:gd name="connsiteX192" fmla="*/ 11147719 w 12192000"/>
              <a:gd name="connsiteY192" fmla="*/ 80560 h 1157500"/>
              <a:gd name="connsiteX193" fmla="*/ 11172617 w 12192000"/>
              <a:gd name="connsiteY193" fmla="*/ 164976 h 1157500"/>
              <a:gd name="connsiteX194" fmla="*/ 11281340 w 12192000"/>
              <a:gd name="connsiteY194" fmla="*/ 184188 h 1157500"/>
              <a:gd name="connsiteX195" fmla="*/ 11406511 w 12192000"/>
              <a:gd name="connsiteY195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47510 w 12192000"/>
              <a:gd name="connsiteY179" fmla="*/ 47246 h 1157500"/>
              <a:gd name="connsiteX180" fmla="*/ 10588150 w 12192000"/>
              <a:gd name="connsiteY180" fmla="*/ 32287 h 1157500"/>
              <a:gd name="connsiteX181" fmla="*/ 10589457 w 12192000"/>
              <a:gd name="connsiteY181" fmla="*/ 25296 h 1157500"/>
              <a:gd name="connsiteX182" fmla="*/ 10699976 w 12192000"/>
              <a:gd name="connsiteY182" fmla="*/ 43345 h 1157500"/>
              <a:gd name="connsiteX183" fmla="*/ 10812237 w 12192000"/>
              <a:gd name="connsiteY183" fmla="*/ 46327 h 1157500"/>
              <a:gd name="connsiteX184" fmla="*/ 10869837 w 12192000"/>
              <a:gd name="connsiteY184" fmla="*/ 65795 h 1157500"/>
              <a:gd name="connsiteX185" fmla="*/ 10881770 w 12192000"/>
              <a:gd name="connsiteY185" fmla="*/ 73672 h 1157500"/>
              <a:gd name="connsiteX186" fmla="*/ 10896899 w 12192000"/>
              <a:gd name="connsiteY186" fmla="*/ 70731 h 1157500"/>
              <a:gd name="connsiteX187" fmla="*/ 10901748 w 12192000"/>
              <a:gd name="connsiteY187" fmla="*/ 66352 h 1157500"/>
              <a:gd name="connsiteX188" fmla="*/ 10947419 w 12192000"/>
              <a:gd name="connsiteY188" fmla="*/ 83316 h 1157500"/>
              <a:gd name="connsiteX189" fmla="*/ 10953034 w 12192000"/>
              <a:gd name="connsiteY189" fmla="*/ 84438 h 1157500"/>
              <a:gd name="connsiteX190" fmla="*/ 10992070 w 12192000"/>
              <a:gd name="connsiteY190" fmla="*/ 88841 h 1157500"/>
              <a:gd name="connsiteX191" fmla="*/ 11112372 w 12192000"/>
              <a:gd name="connsiteY191" fmla="*/ 82247 h 1157500"/>
              <a:gd name="connsiteX192" fmla="*/ 11172617 w 12192000"/>
              <a:gd name="connsiteY192" fmla="*/ 164976 h 1157500"/>
              <a:gd name="connsiteX193" fmla="*/ 11281340 w 12192000"/>
              <a:gd name="connsiteY193" fmla="*/ 184188 h 1157500"/>
              <a:gd name="connsiteX194" fmla="*/ 11406511 w 12192000"/>
              <a:gd name="connsiteY194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47510 w 12192000"/>
              <a:gd name="connsiteY179" fmla="*/ 47246 h 1157500"/>
              <a:gd name="connsiteX180" fmla="*/ 10588150 w 12192000"/>
              <a:gd name="connsiteY180" fmla="*/ 32287 h 1157500"/>
              <a:gd name="connsiteX181" fmla="*/ 10589457 w 12192000"/>
              <a:gd name="connsiteY181" fmla="*/ 25296 h 1157500"/>
              <a:gd name="connsiteX182" fmla="*/ 10699976 w 12192000"/>
              <a:gd name="connsiteY182" fmla="*/ 43345 h 1157500"/>
              <a:gd name="connsiteX183" fmla="*/ 10812237 w 12192000"/>
              <a:gd name="connsiteY183" fmla="*/ 46327 h 1157500"/>
              <a:gd name="connsiteX184" fmla="*/ 10869837 w 12192000"/>
              <a:gd name="connsiteY184" fmla="*/ 65795 h 1157500"/>
              <a:gd name="connsiteX185" fmla="*/ 10881770 w 12192000"/>
              <a:gd name="connsiteY185" fmla="*/ 73672 h 1157500"/>
              <a:gd name="connsiteX186" fmla="*/ 10896899 w 12192000"/>
              <a:gd name="connsiteY186" fmla="*/ 70731 h 1157500"/>
              <a:gd name="connsiteX187" fmla="*/ 10901748 w 12192000"/>
              <a:gd name="connsiteY187" fmla="*/ 66352 h 1157500"/>
              <a:gd name="connsiteX188" fmla="*/ 10947419 w 12192000"/>
              <a:gd name="connsiteY188" fmla="*/ 83316 h 1157500"/>
              <a:gd name="connsiteX189" fmla="*/ 10953034 w 12192000"/>
              <a:gd name="connsiteY189" fmla="*/ 84438 h 1157500"/>
              <a:gd name="connsiteX190" fmla="*/ 10992070 w 12192000"/>
              <a:gd name="connsiteY190" fmla="*/ 88841 h 1157500"/>
              <a:gd name="connsiteX191" fmla="*/ 11085076 w 12192000"/>
              <a:gd name="connsiteY191" fmla="*/ 150485 h 1157500"/>
              <a:gd name="connsiteX192" fmla="*/ 11172617 w 12192000"/>
              <a:gd name="connsiteY192" fmla="*/ 164976 h 1157500"/>
              <a:gd name="connsiteX193" fmla="*/ 11281340 w 12192000"/>
              <a:gd name="connsiteY193" fmla="*/ 184188 h 1157500"/>
              <a:gd name="connsiteX194" fmla="*/ 11406511 w 12192000"/>
              <a:gd name="connsiteY194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47510 w 12192000"/>
              <a:gd name="connsiteY179" fmla="*/ 47246 h 1157500"/>
              <a:gd name="connsiteX180" fmla="*/ 10588150 w 12192000"/>
              <a:gd name="connsiteY180" fmla="*/ 32287 h 1157500"/>
              <a:gd name="connsiteX181" fmla="*/ 10589457 w 12192000"/>
              <a:gd name="connsiteY181" fmla="*/ 25296 h 1157500"/>
              <a:gd name="connsiteX182" fmla="*/ 10699976 w 12192000"/>
              <a:gd name="connsiteY182" fmla="*/ 43345 h 1157500"/>
              <a:gd name="connsiteX183" fmla="*/ 10869837 w 12192000"/>
              <a:gd name="connsiteY183" fmla="*/ 65795 h 1157500"/>
              <a:gd name="connsiteX184" fmla="*/ 10881770 w 12192000"/>
              <a:gd name="connsiteY184" fmla="*/ 73672 h 1157500"/>
              <a:gd name="connsiteX185" fmla="*/ 10896899 w 12192000"/>
              <a:gd name="connsiteY185" fmla="*/ 70731 h 1157500"/>
              <a:gd name="connsiteX186" fmla="*/ 10901748 w 12192000"/>
              <a:gd name="connsiteY186" fmla="*/ 66352 h 1157500"/>
              <a:gd name="connsiteX187" fmla="*/ 10947419 w 12192000"/>
              <a:gd name="connsiteY187" fmla="*/ 83316 h 1157500"/>
              <a:gd name="connsiteX188" fmla="*/ 10953034 w 12192000"/>
              <a:gd name="connsiteY188" fmla="*/ 84438 h 1157500"/>
              <a:gd name="connsiteX189" fmla="*/ 10992070 w 12192000"/>
              <a:gd name="connsiteY189" fmla="*/ 88841 h 1157500"/>
              <a:gd name="connsiteX190" fmla="*/ 11085076 w 12192000"/>
              <a:gd name="connsiteY190" fmla="*/ 150485 h 1157500"/>
              <a:gd name="connsiteX191" fmla="*/ 11172617 w 12192000"/>
              <a:gd name="connsiteY191" fmla="*/ 164976 h 1157500"/>
              <a:gd name="connsiteX192" fmla="*/ 11281340 w 12192000"/>
              <a:gd name="connsiteY192" fmla="*/ 184188 h 1157500"/>
              <a:gd name="connsiteX193" fmla="*/ 11406511 w 12192000"/>
              <a:gd name="connsiteY193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47510 w 12192000"/>
              <a:gd name="connsiteY179" fmla="*/ 47246 h 1157500"/>
              <a:gd name="connsiteX180" fmla="*/ 10588150 w 12192000"/>
              <a:gd name="connsiteY180" fmla="*/ 32287 h 1157500"/>
              <a:gd name="connsiteX181" fmla="*/ 10699976 w 12192000"/>
              <a:gd name="connsiteY181" fmla="*/ 43345 h 1157500"/>
              <a:gd name="connsiteX182" fmla="*/ 10869837 w 12192000"/>
              <a:gd name="connsiteY182" fmla="*/ 65795 h 1157500"/>
              <a:gd name="connsiteX183" fmla="*/ 10881770 w 12192000"/>
              <a:gd name="connsiteY183" fmla="*/ 73672 h 1157500"/>
              <a:gd name="connsiteX184" fmla="*/ 10896899 w 12192000"/>
              <a:gd name="connsiteY184" fmla="*/ 70731 h 1157500"/>
              <a:gd name="connsiteX185" fmla="*/ 10901748 w 12192000"/>
              <a:gd name="connsiteY185" fmla="*/ 66352 h 1157500"/>
              <a:gd name="connsiteX186" fmla="*/ 10947419 w 12192000"/>
              <a:gd name="connsiteY186" fmla="*/ 83316 h 1157500"/>
              <a:gd name="connsiteX187" fmla="*/ 10953034 w 12192000"/>
              <a:gd name="connsiteY187" fmla="*/ 84438 h 1157500"/>
              <a:gd name="connsiteX188" fmla="*/ 10992070 w 12192000"/>
              <a:gd name="connsiteY188" fmla="*/ 88841 h 1157500"/>
              <a:gd name="connsiteX189" fmla="*/ 11085076 w 12192000"/>
              <a:gd name="connsiteY189" fmla="*/ 150485 h 1157500"/>
              <a:gd name="connsiteX190" fmla="*/ 11172617 w 12192000"/>
              <a:gd name="connsiteY190" fmla="*/ 164976 h 1157500"/>
              <a:gd name="connsiteX191" fmla="*/ 11281340 w 12192000"/>
              <a:gd name="connsiteY191" fmla="*/ 184188 h 1157500"/>
              <a:gd name="connsiteX192" fmla="*/ 11406511 w 12192000"/>
              <a:gd name="connsiteY192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47510 w 12192000"/>
              <a:gd name="connsiteY179" fmla="*/ 47246 h 1157500"/>
              <a:gd name="connsiteX180" fmla="*/ 10608621 w 12192000"/>
              <a:gd name="connsiteY180" fmla="*/ 45934 h 1157500"/>
              <a:gd name="connsiteX181" fmla="*/ 10699976 w 12192000"/>
              <a:gd name="connsiteY181" fmla="*/ 43345 h 1157500"/>
              <a:gd name="connsiteX182" fmla="*/ 10869837 w 12192000"/>
              <a:gd name="connsiteY182" fmla="*/ 65795 h 1157500"/>
              <a:gd name="connsiteX183" fmla="*/ 10881770 w 12192000"/>
              <a:gd name="connsiteY183" fmla="*/ 73672 h 1157500"/>
              <a:gd name="connsiteX184" fmla="*/ 10896899 w 12192000"/>
              <a:gd name="connsiteY184" fmla="*/ 70731 h 1157500"/>
              <a:gd name="connsiteX185" fmla="*/ 10901748 w 12192000"/>
              <a:gd name="connsiteY185" fmla="*/ 66352 h 1157500"/>
              <a:gd name="connsiteX186" fmla="*/ 10947419 w 12192000"/>
              <a:gd name="connsiteY186" fmla="*/ 83316 h 1157500"/>
              <a:gd name="connsiteX187" fmla="*/ 10953034 w 12192000"/>
              <a:gd name="connsiteY187" fmla="*/ 84438 h 1157500"/>
              <a:gd name="connsiteX188" fmla="*/ 10992070 w 12192000"/>
              <a:gd name="connsiteY188" fmla="*/ 88841 h 1157500"/>
              <a:gd name="connsiteX189" fmla="*/ 11085076 w 12192000"/>
              <a:gd name="connsiteY189" fmla="*/ 150485 h 1157500"/>
              <a:gd name="connsiteX190" fmla="*/ 11172617 w 12192000"/>
              <a:gd name="connsiteY190" fmla="*/ 164976 h 1157500"/>
              <a:gd name="connsiteX191" fmla="*/ 11281340 w 12192000"/>
              <a:gd name="connsiteY191" fmla="*/ 184188 h 1157500"/>
              <a:gd name="connsiteX192" fmla="*/ 11406511 w 12192000"/>
              <a:gd name="connsiteY192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47510 w 12192000"/>
              <a:gd name="connsiteY179" fmla="*/ 47246 h 1157500"/>
              <a:gd name="connsiteX180" fmla="*/ 10608621 w 12192000"/>
              <a:gd name="connsiteY180" fmla="*/ 45934 h 1157500"/>
              <a:gd name="connsiteX181" fmla="*/ 10699976 w 12192000"/>
              <a:gd name="connsiteY181" fmla="*/ 43345 h 1157500"/>
              <a:gd name="connsiteX182" fmla="*/ 10869837 w 12192000"/>
              <a:gd name="connsiteY182" fmla="*/ 65795 h 1157500"/>
              <a:gd name="connsiteX183" fmla="*/ 10881770 w 12192000"/>
              <a:gd name="connsiteY183" fmla="*/ 73672 h 1157500"/>
              <a:gd name="connsiteX184" fmla="*/ 10896899 w 12192000"/>
              <a:gd name="connsiteY184" fmla="*/ 70731 h 1157500"/>
              <a:gd name="connsiteX185" fmla="*/ 10947419 w 12192000"/>
              <a:gd name="connsiteY185" fmla="*/ 83316 h 1157500"/>
              <a:gd name="connsiteX186" fmla="*/ 10953034 w 12192000"/>
              <a:gd name="connsiteY186" fmla="*/ 84438 h 1157500"/>
              <a:gd name="connsiteX187" fmla="*/ 10992070 w 12192000"/>
              <a:gd name="connsiteY187" fmla="*/ 88841 h 1157500"/>
              <a:gd name="connsiteX188" fmla="*/ 11085076 w 12192000"/>
              <a:gd name="connsiteY188" fmla="*/ 150485 h 1157500"/>
              <a:gd name="connsiteX189" fmla="*/ 11172617 w 12192000"/>
              <a:gd name="connsiteY189" fmla="*/ 164976 h 1157500"/>
              <a:gd name="connsiteX190" fmla="*/ 11281340 w 12192000"/>
              <a:gd name="connsiteY190" fmla="*/ 184188 h 1157500"/>
              <a:gd name="connsiteX191" fmla="*/ 11406511 w 12192000"/>
              <a:gd name="connsiteY191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47510 w 12192000"/>
              <a:gd name="connsiteY179" fmla="*/ 47246 h 1157500"/>
              <a:gd name="connsiteX180" fmla="*/ 10608621 w 12192000"/>
              <a:gd name="connsiteY180" fmla="*/ 45934 h 1157500"/>
              <a:gd name="connsiteX181" fmla="*/ 10699976 w 12192000"/>
              <a:gd name="connsiteY181" fmla="*/ 43345 h 1157500"/>
              <a:gd name="connsiteX182" fmla="*/ 10869837 w 12192000"/>
              <a:gd name="connsiteY182" fmla="*/ 65795 h 1157500"/>
              <a:gd name="connsiteX183" fmla="*/ 10881770 w 12192000"/>
              <a:gd name="connsiteY183" fmla="*/ 73672 h 1157500"/>
              <a:gd name="connsiteX184" fmla="*/ 10896899 w 12192000"/>
              <a:gd name="connsiteY184" fmla="*/ 70731 h 1157500"/>
              <a:gd name="connsiteX185" fmla="*/ 10947419 w 12192000"/>
              <a:gd name="connsiteY185" fmla="*/ 83316 h 1157500"/>
              <a:gd name="connsiteX186" fmla="*/ 10953034 w 12192000"/>
              <a:gd name="connsiteY186" fmla="*/ 84438 h 1157500"/>
              <a:gd name="connsiteX187" fmla="*/ 11085076 w 12192000"/>
              <a:gd name="connsiteY187" fmla="*/ 150485 h 1157500"/>
              <a:gd name="connsiteX188" fmla="*/ 11172617 w 12192000"/>
              <a:gd name="connsiteY188" fmla="*/ 164976 h 1157500"/>
              <a:gd name="connsiteX189" fmla="*/ 11281340 w 12192000"/>
              <a:gd name="connsiteY189" fmla="*/ 184188 h 1157500"/>
              <a:gd name="connsiteX190" fmla="*/ 11406511 w 12192000"/>
              <a:gd name="connsiteY190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47510 w 12192000"/>
              <a:gd name="connsiteY179" fmla="*/ 47246 h 1157500"/>
              <a:gd name="connsiteX180" fmla="*/ 10608621 w 12192000"/>
              <a:gd name="connsiteY180" fmla="*/ 45934 h 1157500"/>
              <a:gd name="connsiteX181" fmla="*/ 10699976 w 12192000"/>
              <a:gd name="connsiteY181" fmla="*/ 43345 h 1157500"/>
              <a:gd name="connsiteX182" fmla="*/ 10869837 w 12192000"/>
              <a:gd name="connsiteY182" fmla="*/ 65795 h 1157500"/>
              <a:gd name="connsiteX183" fmla="*/ 10881770 w 12192000"/>
              <a:gd name="connsiteY183" fmla="*/ 73672 h 1157500"/>
              <a:gd name="connsiteX184" fmla="*/ 10896899 w 12192000"/>
              <a:gd name="connsiteY184" fmla="*/ 70731 h 1157500"/>
              <a:gd name="connsiteX185" fmla="*/ 10947419 w 12192000"/>
              <a:gd name="connsiteY185" fmla="*/ 83316 h 1157500"/>
              <a:gd name="connsiteX186" fmla="*/ 11085076 w 12192000"/>
              <a:gd name="connsiteY186" fmla="*/ 150485 h 1157500"/>
              <a:gd name="connsiteX187" fmla="*/ 11172617 w 12192000"/>
              <a:gd name="connsiteY187" fmla="*/ 164976 h 1157500"/>
              <a:gd name="connsiteX188" fmla="*/ 11281340 w 12192000"/>
              <a:gd name="connsiteY188" fmla="*/ 184188 h 1157500"/>
              <a:gd name="connsiteX189" fmla="*/ 11406511 w 12192000"/>
              <a:gd name="connsiteY189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47510 w 12192000"/>
              <a:gd name="connsiteY179" fmla="*/ 47246 h 1157500"/>
              <a:gd name="connsiteX180" fmla="*/ 10608621 w 12192000"/>
              <a:gd name="connsiteY180" fmla="*/ 45934 h 1157500"/>
              <a:gd name="connsiteX181" fmla="*/ 10699976 w 12192000"/>
              <a:gd name="connsiteY181" fmla="*/ 43345 h 1157500"/>
              <a:gd name="connsiteX182" fmla="*/ 10869837 w 12192000"/>
              <a:gd name="connsiteY182" fmla="*/ 65795 h 1157500"/>
              <a:gd name="connsiteX183" fmla="*/ 10881770 w 12192000"/>
              <a:gd name="connsiteY183" fmla="*/ 73672 h 1157500"/>
              <a:gd name="connsiteX184" fmla="*/ 10896899 w 12192000"/>
              <a:gd name="connsiteY184" fmla="*/ 70731 h 1157500"/>
              <a:gd name="connsiteX185" fmla="*/ 10967891 w 12192000"/>
              <a:gd name="connsiteY185" fmla="*/ 131083 h 1157500"/>
              <a:gd name="connsiteX186" fmla="*/ 11085076 w 12192000"/>
              <a:gd name="connsiteY186" fmla="*/ 150485 h 1157500"/>
              <a:gd name="connsiteX187" fmla="*/ 11172617 w 12192000"/>
              <a:gd name="connsiteY187" fmla="*/ 164976 h 1157500"/>
              <a:gd name="connsiteX188" fmla="*/ 11281340 w 12192000"/>
              <a:gd name="connsiteY188" fmla="*/ 184188 h 1157500"/>
              <a:gd name="connsiteX189" fmla="*/ 11406511 w 12192000"/>
              <a:gd name="connsiteY189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47510 w 12192000"/>
              <a:gd name="connsiteY179" fmla="*/ 47246 h 1157500"/>
              <a:gd name="connsiteX180" fmla="*/ 10608621 w 12192000"/>
              <a:gd name="connsiteY180" fmla="*/ 45934 h 1157500"/>
              <a:gd name="connsiteX181" fmla="*/ 10699976 w 12192000"/>
              <a:gd name="connsiteY181" fmla="*/ 43345 h 1157500"/>
              <a:gd name="connsiteX182" fmla="*/ 10869837 w 12192000"/>
              <a:gd name="connsiteY182" fmla="*/ 65795 h 1157500"/>
              <a:gd name="connsiteX183" fmla="*/ 10881770 w 12192000"/>
              <a:gd name="connsiteY183" fmla="*/ 73672 h 1157500"/>
              <a:gd name="connsiteX184" fmla="*/ 10967891 w 12192000"/>
              <a:gd name="connsiteY184" fmla="*/ 131083 h 1157500"/>
              <a:gd name="connsiteX185" fmla="*/ 11085076 w 12192000"/>
              <a:gd name="connsiteY185" fmla="*/ 150485 h 1157500"/>
              <a:gd name="connsiteX186" fmla="*/ 11172617 w 12192000"/>
              <a:gd name="connsiteY186" fmla="*/ 164976 h 1157500"/>
              <a:gd name="connsiteX187" fmla="*/ 11281340 w 12192000"/>
              <a:gd name="connsiteY187" fmla="*/ 184188 h 1157500"/>
              <a:gd name="connsiteX188" fmla="*/ 11406511 w 12192000"/>
              <a:gd name="connsiteY188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47510 w 12192000"/>
              <a:gd name="connsiteY179" fmla="*/ 47246 h 1157500"/>
              <a:gd name="connsiteX180" fmla="*/ 10608621 w 12192000"/>
              <a:gd name="connsiteY180" fmla="*/ 45934 h 1157500"/>
              <a:gd name="connsiteX181" fmla="*/ 10869837 w 12192000"/>
              <a:gd name="connsiteY181" fmla="*/ 65795 h 1157500"/>
              <a:gd name="connsiteX182" fmla="*/ 10881770 w 12192000"/>
              <a:gd name="connsiteY182" fmla="*/ 73672 h 1157500"/>
              <a:gd name="connsiteX183" fmla="*/ 10967891 w 12192000"/>
              <a:gd name="connsiteY183" fmla="*/ 131083 h 1157500"/>
              <a:gd name="connsiteX184" fmla="*/ 11085076 w 12192000"/>
              <a:gd name="connsiteY184" fmla="*/ 150485 h 1157500"/>
              <a:gd name="connsiteX185" fmla="*/ 11172617 w 12192000"/>
              <a:gd name="connsiteY185" fmla="*/ 164976 h 1157500"/>
              <a:gd name="connsiteX186" fmla="*/ 11281340 w 12192000"/>
              <a:gd name="connsiteY186" fmla="*/ 184188 h 1157500"/>
              <a:gd name="connsiteX187" fmla="*/ 11406511 w 12192000"/>
              <a:gd name="connsiteY187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47510 w 12192000"/>
              <a:gd name="connsiteY179" fmla="*/ 47246 h 1157500"/>
              <a:gd name="connsiteX180" fmla="*/ 10608621 w 12192000"/>
              <a:gd name="connsiteY180" fmla="*/ 45934 h 1157500"/>
              <a:gd name="connsiteX181" fmla="*/ 10869837 w 12192000"/>
              <a:gd name="connsiteY181" fmla="*/ 65795 h 1157500"/>
              <a:gd name="connsiteX182" fmla="*/ 10888594 w 12192000"/>
              <a:gd name="connsiteY182" fmla="*/ 121439 h 1157500"/>
              <a:gd name="connsiteX183" fmla="*/ 10967891 w 12192000"/>
              <a:gd name="connsiteY183" fmla="*/ 131083 h 1157500"/>
              <a:gd name="connsiteX184" fmla="*/ 11085076 w 12192000"/>
              <a:gd name="connsiteY184" fmla="*/ 150485 h 1157500"/>
              <a:gd name="connsiteX185" fmla="*/ 11172617 w 12192000"/>
              <a:gd name="connsiteY185" fmla="*/ 164976 h 1157500"/>
              <a:gd name="connsiteX186" fmla="*/ 11281340 w 12192000"/>
              <a:gd name="connsiteY186" fmla="*/ 184188 h 1157500"/>
              <a:gd name="connsiteX187" fmla="*/ 11406511 w 12192000"/>
              <a:gd name="connsiteY187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47510 w 12192000"/>
              <a:gd name="connsiteY179" fmla="*/ 47246 h 1157500"/>
              <a:gd name="connsiteX180" fmla="*/ 10608621 w 12192000"/>
              <a:gd name="connsiteY180" fmla="*/ 45934 h 1157500"/>
              <a:gd name="connsiteX181" fmla="*/ 10801598 w 12192000"/>
              <a:gd name="connsiteY181" fmla="*/ 113562 h 1157500"/>
              <a:gd name="connsiteX182" fmla="*/ 10888594 w 12192000"/>
              <a:gd name="connsiteY182" fmla="*/ 121439 h 1157500"/>
              <a:gd name="connsiteX183" fmla="*/ 10967891 w 12192000"/>
              <a:gd name="connsiteY183" fmla="*/ 131083 h 1157500"/>
              <a:gd name="connsiteX184" fmla="*/ 11085076 w 12192000"/>
              <a:gd name="connsiteY184" fmla="*/ 150485 h 1157500"/>
              <a:gd name="connsiteX185" fmla="*/ 11172617 w 12192000"/>
              <a:gd name="connsiteY185" fmla="*/ 164976 h 1157500"/>
              <a:gd name="connsiteX186" fmla="*/ 11281340 w 12192000"/>
              <a:gd name="connsiteY186" fmla="*/ 184188 h 1157500"/>
              <a:gd name="connsiteX187" fmla="*/ 11406511 w 12192000"/>
              <a:gd name="connsiteY187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47510 w 12192000"/>
              <a:gd name="connsiteY179" fmla="*/ 47246 h 1157500"/>
              <a:gd name="connsiteX180" fmla="*/ 10608621 w 12192000"/>
              <a:gd name="connsiteY180" fmla="*/ 59582 h 1157500"/>
              <a:gd name="connsiteX181" fmla="*/ 10801598 w 12192000"/>
              <a:gd name="connsiteY181" fmla="*/ 113562 h 1157500"/>
              <a:gd name="connsiteX182" fmla="*/ 10888594 w 12192000"/>
              <a:gd name="connsiteY182" fmla="*/ 121439 h 1157500"/>
              <a:gd name="connsiteX183" fmla="*/ 10967891 w 12192000"/>
              <a:gd name="connsiteY183" fmla="*/ 131083 h 1157500"/>
              <a:gd name="connsiteX184" fmla="*/ 11085076 w 12192000"/>
              <a:gd name="connsiteY184" fmla="*/ 150485 h 1157500"/>
              <a:gd name="connsiteX185" fmla="*/ 11172617 w 12192000"/>
              <a:gd name="connsiteY185" fmla="*/ 164976 h 1157500"/>
              <a:gd name="connsiteX186" fmla="*/ 11281340 w 12192000"/>
              <a:gd name="connsiteY186" fmla="*/ 184188 h 1157500"/>
              <a:gd name="connsiteX187" fmla="*/ 11406511 w 12192000"/>
              <a:gd name="connsiteY187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33862 w 12192000"/>
              <a:gd name="connsiteY179" fmla="*/ 95014 h 1157500"/>
              <a:gd name="connsiteX180" fmla="*/ 10608621 w 12192000"/>
              <a:gd name="connsiteY180" fmla="*/ 59582 h 1157500"/>
              <a:gd name="connsiteX181" fmla="*/ 10801598 w 12192000"/>
              <a:gd name="connsiteY181" fmla="*/ 113562 h 1157500"/>
              <a:gd name="connsiteX182" fmla="*/ 10888594 w 12192000"/>
              <a:gd name="connsiteY182" fmla="*/ 121439 h 1157500"/>
              <a:gd name="connsiteX183" fmla="*/ 10967891 w 12192000"/>
              <a:gd name="connsiteY183" fmla="*/ 131083 h 1157500"/>
              <a:gd name="connsiteX184" fmla="*/ 11085076 w 12192000"/>
              <a:gd name="connsiteY184" fmla="*/ 150485 h 1157500"/>
              <a:gd name="connsiteX185" fmla="*/ 11172617 w 12192000"/>
              <a:gd name="connsiteY185" fmla="*/ 164976 h 1157500"/>
              <a:gd name="connsiteX186" fmla="*/ 11281340 w 12192000"/>
              <a:gd name="connsiteY186" fmla="*/ 184188 h 1157500"/>
              <a:gd name="connsiteX187" fmla="*/ 11406511 w 12192000"/>
              <a:gd name="connsiteY187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433505 w 12192000"/>
              <a:gd name="connsiteY178" fmla="*/ 65000 h 1157500"/>
              <a:gd name="connsiteX179" fmla="*/ 10533862 w 12192000"/>
              <a:gd name="connsiteY179" fmla="*/ 95014 h 1157500"/>
              <a:gd name="connsiteX180" fmla="*/ 10629093 w 12192000"/>
              <a:gd name="connsiteY180" fmla="*/ 120997 h 1157500"/>
              <a:gd name="connsiteX181" fmla="*/ 10801598 w 12192000"/>
              <a:gd name="connsiteY181" fmla="*/ 113562 h 1157500"/>
              <a:gd name="connsiteX182" fmla="*/ 10888594 w 12192000"/>
              <a:gd name="connsiteY182" fmla="*/ 121439 h 1157500"/>
              <a:gd name="connsiteX183" fmla="*/ 10967891 w 12192000"/>
              <a:gd name="connsiteY183" fmla="*/ 131083 h 1157500"/>
              <a:gd name="connsiteX184" fmla="*/ 11085076 w 12192000"/>
              <a:gd name="connsiteY184" fmla="*/ 150485 h 1157500"/>
              <a:gd name="connsiteX185" fmla="*/ 11172617 w 12192000"/>
              <a:gd name="connsiteY185" fmla="*/ 164976 h 1157500"/>
              <a:gd name="connsiteX186" fmla="*/ 11281340 w 12192000"/>
              <a:gd name="connsiteY186" fmla="*/ 184188 h 1157500"/>
              <a:gd name="connsiteX187" fmla="*/ 11406511 w 12192000"/>
              <a:gd name="connsiteY187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366625 w 12192000"/>
              <a:gd name="connsiteY177" fmla="*/ 79428 h 1157500"/>
              <a:gd name="connsiteX178" fmla="*/ 10533862 w 12192000"/>
              <a:gd name="connsiteY178" fmla="*/ 95014 h 1157500"/>
              <a:gd name="connsiteX179" fmla="*/ 10629093 w 12192000"/>
              <a:gd name="connsiteY179" fmla="*/ 120997 h 1157500"/>
              <a:gd name="connsiteX180" fmla="*/ 10801598 w 12192000"/>
              <a:gd name="connsiteY180" fmla="*/ 113562 h 1157500"/>
              <a:gd name="connsiteX181" fmla="*/ 10888594 w 12192000"/>
              <a:gd name="connsiteY181" fmla="*/ 121439 h 1157500"/>
              <a:gd name="connsiteX182" fmla="*/ 10967891 w 12192000"/>
              <a:gd name="connsiteY182" fmla="*/ 131083 h 1157500"/>
              <a:gd name="connsiteX183" fmla="*/ 11085076 w 12192000"/>
              <a:gd name="connsiteY183" fmla="*/ 150485 h 1157500"/>
              <a:gd name="connsiteX184" fmla="*/ 11172617 w 12192000"/>
              <a:gd name="connsiteY184" fmla="*/ 164976 h 1157500"/>
              <a:gd name="connsiteX185" fmla="*/ 11281340 w 12192000"/>
              <a:gd name="connsiteY185" fmla="*/ 184188 h 1157500"/>
              <a:gd name="connsiteX186" fmla="*/ 11406511 w 12192000"/>
              <a:gd name="connsiteY186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43301 w 12192000"/>
              <a:gd name="connsiteY176" fmla="*/ 90884 h 1157500"/>
              <a:gd name="connsiteX177" fmla="*/ 10448511 w 12192000"/>
              <a:gd name="connsiteY177" fmla="*/ 127195 h 1157500"/>
              <a:gd name="connsiteX178" fmla="*/ 10533862 w 12192000"/>
              <a:gd name="connsiteY178" fmla="*/ 95014 h 1157500"/>
              <a:gd name="connsiteX179" fmla="*/ 10629093 w 12192000"/>
              <a:gd name="connsiteY179" fmla="*/ 120997 h 1157500"/>
              <a:gd name="connsiteX180" fmla="*/ 10801598 w 12192000"/>
              <a:gd name="connsiteY180" fmla="*/ 113562 h 1157500"/>
              <a:gd name="connsiteX181" fmla="*/ 10888594 w 12192000"/>
              <a:gd name="connsiteY181" fmla="*/ 121439 h 1157500"/>
              <a:gd name="connsiteX182" fmla="*/ 10967891 w 12192000"/>
              <a:gd name="connsiteY182" fmla="*/ 131083 h 1157500"/>
              <a:gd name="connsiteX183" fmla="*/ 11085076 w 12192000"/>
              <a:gd name="connsiteY183" fmla="*/ 150485 h 1157500"/>
              <a:gd name="connsiteX184" fmla="*/ 11172617 w 12192000"/>
              <a:gd name="connsiteY184" fmla="*/ 164976 h 1157500"/>
              <a:gd name="connsiteX185" fmla="*/ 11281340 w 12192000"/>
              <a:gd name="connsiteY185" fmla="*/ 184188 h 1157500"/>
              <a:gd name="connsiteX186" fmla="*/ 11406511 w 12192000"/>
              <a:gd name="connsiteY186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22829 w 12192000"/>
              <a:gd name="connsiteY176" fmla="*/ 145475 h 1157500"/>
              <a:gd name="connsiteX177" fmla="*/ 10448511 w 12192000"/>
              <a:gd name="connsiteY177" fmla="*/ 127195 h 1157500"/>
              <a:gd name="connsiteX178" fmla="*/ 10533862 w 12192000"/>
              <a:gd name="connsiteY178" fmla="*/ 95014 h 1157500"/>
              <a:gd name="connsiteX179" fmla="*/ 10629093 w 12192000"/>
              <a:gd name="connsiteY179" fmla="*/ 120997 h 1157500"/>
              <a:gd name="connsiteX180" fmla="*/ 10801598 w 12192000"/>
              <a:gd name="connsiteY180" fmla="*/ 113562 h 1157500"/>
              <a:gd name="connsiteX181" fmla="*/ 10888594 w 12192000"/>
              <a:gd name="connsiteY181" fmla="*/ 121439 h 1157500"/>
              <a:gd name="connsiteX182" fmla="*/ 10967891 w 12192000"/>
              <a:gd name="connsiteY182" fmla="*/ 131083 h 1157500"/>
              <a:gd name="connsiteX183" fmla="*/ 11085076 w 12192000"/>
              <a:gd name="connsiteY183" fmla="*/ 150485 h 1157500"/>
              <a:gd name="connsiteX184" fmla="*/ 11172617 w 12192000"/>
              <a:gd name="connsiteY184" fmla="*/ 164976 h 1157500"/>
              <a:gd name="connsiteX185" fmla="*/ 11281340 w 12192000"/>
              <a:gd name="connsiteY185" fmla="*/ 184188 h 1157500"/>
              <a:gd name="connsiteX186" fmla="*/ 11406511 w 12192000"/>
              <a:gd name="connsiteY186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8917529 w 12192000"/>
              <a:gd name="connsiteY160" fmla="*/ 76373 h 1157500"/>
              <a:gd name="connsiteX161" fmla="*/ 9026654 w 12192000"/>
              <a:gd name="connsiteY161" fmla="*/ 93420 h 1157500"/>
              <a:gd name="connsiteX162" fmla="*/ 9088505 w 12192000"/>
              <a:gd name="connsiteY162" fmla="*/ 113002 h 1157500"/>
              <a:gd name="connsiteX163" fmla="*/ 9203241 w 12192000"/>
              <a:gd name="connsiteY163" fmla="*/ 111713 h 1157500"/>
              <a:gd name="connsiteX164" fmla="*/ 9415584 w 12192000"/>
              <a:gd name="connsiteY164" fmla="*/ 157156 h 1157500"/>
              <a:gd name="connsiteX165" fmla="*/ 9505102 w 12192000"/>
              <a:gd name="connsiteY165" fmla="*/ 141042 h 1157500"/>
              <a:gd name="connsiteX166" fmla="*/ 9643040 w 12192000"/>
              <a:gd name="connsiteY166" fmla="*/ 158233 h 1157500"/>
              <a:gd name="connsiteX167" fmla="*/ 9762999 w 12192000"/>
              <a:gd name="connsiteY167" fmla="*/ 162623 h 1157500"/>
              <a:gd name="connsiteX168" fmla="*/ 9776183 w 12192000"/>
              <a:gd name="connsiteY168" fmla="*/ 162191 h 1157500"/>
              <a:gd name="connsiteX169" fmla="*/ 9780532 w 12192000"/>
              <a:gd name="connsiteY169" fmla="*/ 155823 h 1157500"/>
              <a:gd name="connsiteX170" fmla="*/ 9910588 w 12192000"/>
              <a:gd name="connsiteY170" fmla="*/ 154327 h 1157500"/>
              <a:gd name="connsiteX171" fmla="*/ 9924173 w 12192000"/>
              <a:gd name="connsiteY171" fmla="*/ 158591 h 1157500"/>
              <a:gd name="connsiteX172" fmla="*/ 10010969 w 12192000"/>
              <a:gd name="connsiteY172" fmla="*/ 155802 h 1157500"/>
              <a:gd name="connsiteX173" fmla="*/ 10070699 w 12192000"/>
              <a:gd name="connsiteY173" fmla="*/ 157854 h 1157500"/>
              <a:gd name="connsiteX174" fmla="*/ 10155104 w 12192000"/>
              <a:gd name="connsiteY174" fmla="*/ 151613 h 1157500"/>
              <a:gd name="connsiteX175" fmla="*/ 10250982 w 12192000"/>
              <a:gd name="connsiteY175" fmla="*/ 128642 h 1157500"/>
              <a:gd name="connsiteX176" fmla="*/ 10322829 w 12192000"/>
              <a:gd name="connsiteY176" fmla="*/ 145475 h 1157500"/>
              <a:gd name="connsiteX177" fmla="*/ 10448511 w 12192000"/>
              <a:gd name="connsiteY177" fmla="*/ 127195 h 1157500"/>
              <a:gd name="connsiteX178" fmla="*/ 10561157 w 12192000"/>
              <a:gd name="connsiteY178" fmla="*/ 108661 h 1157500"/>
              <a:gd name="connsiteX179" fmla="*/ 10629093 w 12192000"/>
              <a:gd name="connsiteY179" fmla="*/ 120997 h 1157500"/>
              <a:gd name="connsiteX180" fmla="*/ 10801598 w 12192000"/>
              <a:gd name="connsiteY180" fmla="*/ 113562 h 1157500"/>
              <a:gd name="connsiteX181" fmla="*/ 10888594 w 12192000"/>
              <a:gd name="connsiteY181" fmla="*/ 121439 h 1157500"/>
              <a:gd name="connsiteX182" fmla="*/ 10967891 w 12192000"/>
              <a:gd name="connsiteY182" fmla="*/ 131083 h 1157500"/>
              <a:gd name="connsiteX183" fmla="*/ 11085076 w 12192000"/>
              <a:gd name="connsiteY183" fmla="*/ 150485 h 1157500"/>
              <a:gd name="connsiteX184" fmla="*/ 11172617 w 12192000"/>
              <a:gd name="connsiteY184" fmla="*/ 164976 h 1157500"/>
              <a:gd name="connsiteX185" fmla="*/ 11281340 w 12192000"/>
              <a:gd name="connsiteY185" fmla="*/ 184188 h 1157500"/>
              <a:gd name="connsiteX186" fmla="*/ 11406511 w 12192000"/>
              <a:gd name="connsiteY186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49997 w 12192000"/>
              <a:gd name="connsiteY137" fmla="*/ 105915 h 1157500"/>
              <a:gd name="connsiteX138" fmla="*/ 8272162 w 12192000"/>
              <a:gd name="connsiteY138" fmla="*/ 103924 h 1157500"/>
              <a:gd name="connsiteX139" fmla="*/ 8292349 w 12192000"/>
              <a:gd name="connsiteY139" fmla="*/ 97480 h 1157500"/>
              <a:gd name="connsiteX140" fmla="*/ 8307239 w 12192000"/>
              <a:gd name="connsiteY140" fmla="*/ 94591 h 1157500"/>
              <a:gd name="connsiteX141" fmla="*/ 8339282 w 12192000"/>
              <a:gd name="connsiteY141" fmla="*/ 108942 h 1157500"/>
              <a:gd name="connsiteX142" fmla="*/ 8346156 w 12192000"/>
              <a:gd name="connsiteY142" fmla="*/ 111227 h 1157500"/>
              <a:gd name="connsiteX143" fmla="*/ 8346467 w 12192000"/>
              <a:gd name="connsiteY143" fmla="*/ 111024 h 1157500"/>
              <a:gd name="connsiteX144" fmla="*/ 8354069 w 12192000"/>
              <a:gd name="connsiteY144" fmla="*/ 112942 h 1157500"/>
              <a:gd name="connsiteX145" fmla="*/ 8358687 w 12192000"/>
              <a:gd name="connsiteY145" fmla="*/ 115393 h 1157500"/>
              <a:gd name="connsiteX146" fmla="*/ 8433385 w 12192000"/>
              <a:gd name="connsiteY146" fmla="*/ 99669 h 1157500"/>
              <a:gd name="connsiteX147" fmla="*/ 8533779 w 12192000"/>
              <a:gd name="connsiteY147" fmla="*/ 98374 h 1157500"/>
              <a:gd name="connsiteX148" fmla="*/ 8632833 w 12192000"/>
              <a:gd name="connsiteY148" fmla="*/ 100532 h 1157500"/>
              <a:gd name="connsiteX149" fmla="*/ 8668523 w 12192000"/>
              <a:gd name="connsiteY149" fmla="*/ 102979 h 1157500"/>
              <a:gd name="connsiteX150" fmla="*/ 8732893 w 12192000"/>
              <a:gd name="connsiteY150" fmla="*/ 99991 h 1157500"/>
              <a:gd name="connsiteX151" fmla="*/ 8764071 w 12192000"/>
              <a:gd name="connsiteY151" fmla="*/ 94587 h 1157500"/>
              <a:gd name="connsiteX152" fmla="*/ 8767004 w 12192000"/>
              <a:gd name="connsiteY152" fmla="*/ 91519 h 1157500"/>
              <a:gd name="connsiteX153" fmla="*/ 8772553 w 12192000"/>
              <a:gd name="connsiteY153" fmla="*/ 90314 h 1157500"/>
              <a:gd name="connsiteX154" fmla="*/ 8787201 w 12192000"/>
              <a:gd name="connsiteY154" fmla="*/ 92033 h 1157500"/>
              <a:gd name="connsiteX155" fmla="*/ 8792624 w 12192000"/>
              <a:gd name="connsiteY155" fmla="*/ 93503 h 1157500"/>
              <a:gd name="connsiteX156" fmla="*/ 8800741 w 12192000"/>
              <a:gd name="connsiteY156" fmla="*/ 93897 h 1157500"/>
              <a:gd name="connsiteX157" fmla="*/ 8800966 w 12192000"/>
              <a:gd name="connsiteY157" fmla="*/ 93645 h 1157500"/>
              <a:gd name="connsiteX158" fmla="*/ 8808513 w 12192000"/>
              <a:gd name="connsiteY158" fmla="*/ 94530 h 1157500"/>
              <a:gd name="connsiteX159" fmla="*/ 8845110 w 12192000"/>
              <a:gd name="connsiteY159" fmla="*/ 102179 h 1157500"/>
              <a:gd name="connsiteX160" fmla="*/ 9026654 w 12192000"/>
              <a:gd name="connsiteY160" fmla="*/ 93420 h 1157500"/>
              <a:gd name="connsiteX161" fmla="*/ 9088505 w 12192000"/>
              <a:gd name="connsiteY161" fmla="*/ 113002 h 1157500"/>
              <a:gd name="connsiteX162" fmla="*/ 9203241 w 12192000"/>
              <a:gd name="connsiteY162" fmla="*/ 111713 h 1157500"/>
              <a:gd name="connsiteX163" fmla="*/ 9415584 w 12192000"/>
              <a:gd name="connsiteY163" fmla="*/ 157156 h 1157500"/>
              <a:gd name="connsiteX164" fmla="*/ 9505102 w 12192000"/>
              <a:gd name="connsiteY164" fmla="*/ 141042 h 1157500"/>
              <a:gd name="connsiteX165" fmla="*/ 9643040 w 12192000"/>
              <a:gd name="connsiteY165" fmla="*/ 158233 h 1157500"/>
              <a:gd name="connsiteX166" fmla="*/ 9762999 w 12192000"/>
              <a:gd name="connsiteY166" fmla="*/ 162623 h 1157500"/>
              <a:gd name="connsiteX167" fmla="*/ 9776183 w 12192000"/>
              <a:gd name="connsiteY167" fmla="*/ 162191 h 1157500"/>
              <a:gd name="connsiteX168" fmla="*/ 9780532 w 12192000"/>
              <a:gd name="connsiteY168" fmla="*/ 155823 h 1157500"/>
              <a:gd name="connsiteX169" fmla="*/ 9910588 w 12192000"/>
              <a:gd name="connsiteY169" fmla="*/ 154327 h 1157500"/>
              <a:gd name="connsiteX170" fmla="*/ 9924173 w 12192000"/>
              <a:gd name="connsiteY170" fmla="*/ 158591 h 1157500"/>
              <a:gd name="connsiteX171" fmla="*/ 10010969 w 12192000"/>
              <a:gd name="connsiteY171" fmla="*/ 155802 h 1157500"/>
              <a:gd name="connsiteX172" fmla="*/ 10070699 w 12192000"/>
              <a:gd name="connsiteY172" fmla="*/ 157854 h 1157500"/>
              <a:gd name="connsiteX173" fmla="*/ 10155104 w 12192000"/>
              <a:gd name="connsiteY173" fmla="*/ 151613 h 1157500"/>
              <a:gd name="connsiteX174" fmla="*/ 10250982 w 12192000"/>
              <a:gd name="connsiteY174" fmla="*/ 128642 h 1157500"/>
              <a:gd name="connsiteX175" fmla="*/ 10322829 w 12192000"/>
              <a:gd name="connsiteY175" fmla="*/ 145475 h 1157500"/>
              <a:gd name="connsiteX176" fmla="*/ 10448511 w 12192000"/>
              <a:gd name="connsiteY176" fmla="*/ 127195 h 1157500"/>
              <a:gd name="connsiteX177" fmla="*/ 10561157 w 12192000"/>
              <a:gd name="connsiteY177" fmla="*/ 108661 h 1157500"/>
              <a:gd name="connsiteX178" fmla="*/ 10629093 w 12192000"/>
              <a:gd name="connsiteY178" fmla="*/ 120997 h 1157500"/>
              <a:gd name="connsiteX179" fmla="*/ 10801598 w 12192000"/>
              <a:gd name="connsiteY179" fmla="*/ 113562 h 1157500"/>
              <a:gd name="connsiteX180" fmla="*/ 10888594 w 12192000"/>
              <a:gd name="connsiteY180" fmla="*/ 121439 h 1157500"/>
              <a:gd name="connsiteX181" fmla="*/ 10967891 w 12192000"/>
              <a:gd name="connsiteY181" fmla="*/ 131083 h 1157500"/>
              <a:gd name="connsiteX182" fmla="*/ 11085076 w 12192000"/>
              <a:gd name="connsiteY182" fmla="*/ 150485 h 1157500"/>
              <a:gd name="connsiteX183" fmla="*/ 11172617 w 12192000"/>
              <a:gd name="connsiteY183" fmla="*/ 164976 h 1157500"/>
              <a:gd name="connsiteX184" fmla="*/ 11281340 w 12192000"/>
              <a:gd name="connsiteY184" fmla="*/ 184188 h 1157500"/>
              <a:gd name="connsiteX185" fmla="*/ 11406511 w 12192000"/>
              <a:gd name="connsiteY185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72162 w 12192000"/>
              <a:gd name="connsiteY137" fmla="*/ 103924 h 1157500"/>
              <a:gd name="connsiteX138" fmla="*/ 8292349 w 12192000"/>
              <a:gd name="connsiteY138" fmla="*/ 97480 h 1157500"/>
              <a:gd name="connsiteX139" fmla="*/ 8307239 w 12192000"/>
              <a:gd name="connsiteY139" fmla="*/ 94591 h 1157500"/>
              <a:gd name="connsiteX140" fmla="*/ 8339282 w 12192000"/>
              <a:gd name="connsiteY140" fmla="*/ 108942 h 1157500"/>
              <a:gd name="connsiteX141" fmla="*/ 8346156 w 12192000"/>
              <a:gd name="connsiteY141" fmla="*/ 111227 h 1157500"/>
              <a:gd name="connsiteX142" fmla="*/ 8346467 w 12192000"/>
              <a:gd name="connsiteY142" fmla="*/ 111024 h 1157500"/>
              <a:gd name="connsiteX143" fmla="*/ 8354069 w 12192000"/>
              <a:gd name="connsiteY143" fmla="*/ 112942 h 1157500"/>
              <a:gd name="connsiteX144" fmla="*/ 8358687 w 12192000"/>
              <a:gd name="connsiteY144" fmla="*/ 115393 h 1157500"/>
              <a:gd name="connsiteX145" fmla="*/ 8433385 w 12192000"/>
              <a:gd name="connsiteY145" fmla="*/ 99669 h 1157500"/>
              <a:gd name="connsiteX146" fmla="*/ 8533779 w 12192000"/>
              <a:gd name="connsiteY146" fmla="*/ 98374 h 1157500"/>
              <a:gd name="connsiteX147" fmla="*/ 8632833 w 12192000"/>
              <a:gd name="connsiteY147" fmla="*/ 100532 h 1157500"/>
              <a:gd name="connsiteX148" fmla="*/ 8668523 w 12192000"/>
              <a:gd name="connsiteY148" fmla="*/ 102979 h 1157500"/>
              <a:gd name="connsiteX149" fmla="*/ 8732893 w 12192000"/>
              <a:gd name="connsiteY149" fmla="*/ 99991 h 1157500"/>
              <a:gd name="connsiteX150" fmla="*/ 8764071 w 12192000"/>
              <a:gd name="connsiteY150" fmla="*/ 94587 h 1157500"/>
              <a:gd name="connsiteX151" fmla="*/ 8767004 w 12192000"/>
              <a:gd name="connsiteY151" fmla="*/ 91519 h 1157500"/>
              <a:gd name="connsiteX152" fmla="*/ 8772553 w 12192000"/>
              <a:gd name="connsiteY152" fmla="*/ 90314 h 1157500"/>
              <a:gd name="connsiteX153" fmla="*/ 8787201 w 12192000"/>
              <a:gd name="connsiteY153" fmla="*/ 92033 h 1157500"/>
              <a:gd name="connsiteX154" fmla="*/ 8792624 w 12192000"/>
              <a:gd name="connsiteY154" fmla="*/ 93503 h 1157500"/>
              <a:gd name="connsiteX155" fmla="*/ 8800741 w 12192000"/>
              <a:gd name="connsiteY155" fmla="*/ 93897 h 1157500"/>
              <a:gd name="connsiteX156" fmla="*/ 8800966 w 12192000"/>
              <a:gd name="connsiteY156" fmla="*/ 93645 h 1157500"/>
              <a:gd name="connsiteX157" fmla="*/ 8808513 w 12192000"/>
              <a:gd name="connsiteY157" fmla="*/ 94530 h 1157500"/>
              <a:gd name="connsiteX158" fmla="*/ 8845110 w 12192000"/>
              <a:gd name="connsiteY158" fmla="*/ 102179 h 1157500"/>
              <a:gd name="connsiteX159" fmla="*/ 9026654 w 12192000"/>
              <a:gd name="connsiteY159" fmla="*/ 93420 h 1157500"/>
              <a:gd name="connsiteX160" fmla="*/ 9088505 w 12192000"/>
              <a:gd name="connsiteY160" fmla="*/ 113002 h 1157500"/>
              <a:gd name="connsiteX161" fmla="*/ 9203241 w 12192000"/>
              <a:gd name="connsiteY161" fmla="*/ 111713 h 1157500"/>
              <a:gd name="connsiteX162" fmla="*/ 9415584 w 12192000"/>
              <a:gd name="connsiteY162" fmla="*/ 157156 h 1157500"/>
              <a:gd name="connsiteX163" fmla="*/ 9505102 w 12192000"/>
              <a:gd name="connsiteY163" fmla="*/ 141042 h 1157500"/>
              <a:gd name="connsiteX164" fmla="*/ 9643040 w 12192000"/>
              <a:gd name="connsiteY164" fmla="*/ 158233 h 1157500"/>
              <a:gd name="connsiteX165" fmla="*/ 9762999 w 12192000"/>
              <a:gd name="connsiteY165" fmla="*/ 162623 h 1157500"/>
              <a:gd name="connsiteX166" fmla="*/ 9776183 w 12192000"/>
              <a:gd name="connsiteY166" fmla="*/ 162191 h 1157500"/>
              <a:gd name="connsiteX167" fmla="*/ 9780532 w 12192000"/>
              <a:gd name="connsiteY167" fmla="*/ 155823 h 1157500"/>
              <a:gd name="connsiteX168" fmla="*/ 9910588 w 12192000"/>
              <a:gd name="connsiteY168" fmla="*/ 154327 h 1157500"/>
              <a:gd name="connsiteX169" fmla="*/ 9924173 w 12192000"/>
              <a:gd name="connsiteY169" fmla="*/ 158591 h 1157500"/>
              <a:gd name="connsiteX170" fmla="*/ 10010969 w 12192000"/>
              <a:gd name="connsiteY170" fmla="*/ 155802 h 1157500"/>
              <a:gd name="connsiteX171" fmla="*/ 10070699 w 12192000"/>
              <a:gd name="connsiteY171" fmla="*/ 157854 h 1157500"/>
              <a:gd name="connsiteX172" fmla="*/ 10155104 w 12192000"/>
              <a:gd name="connsiteY172" fmla="*/ 151613 h 1157500"/>
              <a:gd name="connsiteX173" fmla="*/ 10250982 w 12192000"/>
              <a:gd name="connsiteY173" fmla="*/ 128642 h 1157500"/>
              <a:gd name="connsiteX174" fmla="*/ 10322829 w 12192000"/>
              <a:gd name="connsiteY174" fmla="*/ 145475 h 1157500"/>
              <a:gd name="connsiteX175" fmla="*/ 10448511 w 12192000"/>
              <a:gd name="connsiteY175" fmla="*/ 127195 h 1157500"/>
              <a:gd name="connsiteX176" fmla="*/ 10561157 w 12192000"/>
              <a:gd name="connsiteY176" fmla="*/ 108661 h 1157500"/>
              <a:gd name="connsiteX177" fmla="*/ 10629093 w 12192000"/>
              <a:gd name="connsiteY177" fmla="*/ 120997 h 1157500"/>
              <a:gd name="connsiteX178" fmla="*/ 10801598 w 12192000"/>
              <a:gd name="connsiteY178" fmla="*/ 113562 h 1157500"/>
              <a:gd name="connsiteX179" fmla="*/ 10888594 w 12192000"/>
              <a:gd name="connsiteY179" fmla="*/ 121439 h 1157500"/>
              <a:gd name="connsiteX180" fmla="*/ 10967891 w 12192000"/>
              <a:gd name="connsiteY180" fmla="*/ 131083 h 1157500"/>
              <a:gd name="connsiteX181" fmla="*/ 11085076 w 12192000"/>
              <a:gd name="connsiteY181" fmla="*/ 150485 h 1157500"/>
              <a:gd name="connsiteX182" fmla="*/ 11172617 w 12192000"/>
              <a:gd name="connsiteY182" fmla="*/ 164976 h 1157500"/>
              <a:gd name="connsiteX183" fmla="*/ 11281340 w 12192000"/>
              <a:gd name="connsiteY183" fmla="*/ 184188 h 1157500"/>
              <a:gd name="connsiteX184" fmla="*/ 11406511 w 12192000"/>
              <a:gd name="connsiteY184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49309 w 12192000"/>
              <a:gd name="connsiteY136" fmla="*/ 106698 h 1157500"/>
              <a:gd name="connsiteX137" fmla="*/ 8292349 w 12192000"/>
              <a:gd name="connsiteY137" fmla="*/ 97480 h 1157500"/>
              <a:gd name="connsiteX138" fmla="*/ 8307239 w 12192000"/>
              <a:gd name="connsiteY138" fmla="*/ 94591 h 1157500"/>
              <a:gd name="connsiteX139" fmla="*/ 8339282 w 12192000"/>
              <a:gd name="connsiteY139" fmla="*/ 108942 h 1157500"/>
              <a:gd name="connsiteX140" fmla="*/ 8346156 w 12192000"/>
              <a:gd name="connsiteY140" fmla="*/ 111227 h 1157500"/>
              <a:gd name="connsiteX141" fmla="*/ 8346467 w 12192000"/>
              <a:gd name="connsiteY141" fmla="*/ 111024 h 1157500"/>
              <a:gd name="connsiteX142" fmla="*/ 8354069 w 12192000"/>
              <a:gd name="connsiteY142" fmla="*/ 112942 h 1157500"/>
              <a:gd name="connsiteX143" fmla="*/ 8358687 w 12192000"/>
              <a:gd name="connsiteY143" fmla="*/ 115393 h 1157500"/>
              <a:gd name="connsiteX144" fmla="*/ 8433385 w 12192000"/>
              <a:gd name="connsiteY144" fmla="*/ 99669 h 1157500"/>
              <a:gd name="connsiteX145" fmla="*/ 8533779 w 12192000"/>
              <a:gd name="connsiteY145" fmla="*/ 98374 h 1157500"/>
              <a:gd name="connsiteX146" fmla="*/ 8632833 w 12192000"/>
              <a:gd name="connsiteY146" fmla="*/ 100532 h 1157500"/>
              <a:gd name="connsiteX147" fmla="*/ 8668523 w 12192000"/>
              <a:gd name="connsiteY147" fmla="*/ 102979 h 1157500"/>
              <a:gd name="connsiteX148" fmla="*/ 8732893 w 12192000"/>
              <a:gd name="connsiteY148" fmla="*/ 99991 h 1157500"/>
              <a:gd name="connsiteX149" fmla="*/ 8764071 w 12192000"/>
              <a:gd name="connsiteY149" fmla="*/ 94587 h 1157500"/>
              <a:gd name="connsiteX150" fmla="*/ 8767004 w 12192000"/>
              <a:gd name="connsiteY150" fmla="*/ 91519 h 1157500"/>
              <a:gd name="connsiteX151" fmla="*/ 8772553 w 12192000"/>
              <a:gd name="connsiteY151" fmla="*/ 90314 h 1157500"/>
              <a:gd name="connsiteX152" fmla="*/ 8787201 w 12192000"/>
              <a:gd name="connsiteY152" fmla="*/ 92033 h 1157500"/>
              <a:gd name="connsiteX153" fmla="*/ 8792624 w 12192000"/>
              <a:gd name="connsiteY153" fmla="*/ 93503 h 1157500"/>
              <a:gd name="connsiteX154" fmla="*/ 8800741 w 12192000"/>
              <a:gd name="connsiteY154" fmla="*/ 93897 h 1157500"/>
              <a:gd name="connsiteX155" fmla="*/ 8800966 w 12192000"/>
              <a:gd name="connsiteY155" fmla="*/ 93645 h 1157500"/>
              <a:gd name="connsiteX156" fmla="*/ 8808513 w 12192000"/>
              <a:gd name="connsiteY156" fmla="*/ 94530 h 1157500"/>
              <a:gd name="connsiteX157" fmla="*/ 8845110 w 12192000"/>
              <a:gd name="connsiteY157" fmla="*/ 102179 h 1157500"/>
              <a:gd name="connsiteX158" fmla="*/ 9026654 w 12192000"/>
              <a:gd name="connsiteY158" fmla="*/ 93420 h 1157500"/>
              <a:gd name="connsiteX159" fmla="*/ 9088505 w 12192000"/>
              <a:gd name="connsiteY159" fmla="*/ 113002 h 1157500"/>
              <a:gd name="connsiteX160" fmla="*/ 9203241 w 12192000"/>
              <a:gd name="connsiteY160" fmla="*/ 111713 h 1157500"/>
              <a:gd name="connsiteX161" fmla="*/ 9415584 w 12192000"/>
              <a:gd name="connsiteY161" fmla="*/ 157156 h 1157500"/>
              <a:gd name="connsiteX162" fmla="*/ 9505102 w 12192000"/>
              <a:gd name="connsiteY162" fmla="*/ 141042 h 1157500"/>
              <a:gd name="connsiteX163" fmla="*/ 9643040 w 12192000"/>
              <a:gd name="connsiteY163" fmla="*/ 158233 h 1157500"/>
              <a:gd name="connsiteX164" fmla="*/ 9762999 w 12192000"/>
              <a:gd name="connsiteY164" fmla="*/ 162623 h 1157500"/>
              <a:gd name="connsiteX165" fmla="*/ 9776183 w 12192000"/>
              <a:gd name="connsiteY165" fmla="*/ 162191 h 1157500"/>
              <a:gd name="connsiteX166" fmla="*/ 9780532 w 12192000"/>
              <a:gd name="connsiteY166" fmla="*/ 155823 h 1157500"/>
              <a:gd name="connsiteX167" fmla="*/ 9910588 w 12192000"/>
              <a:gd name="connsiteY167" fmla="*/ 154327 h 1157500"/>
              <a:gd name="connsiteX168" fmla="*/ 9924173 w 12192000"/>
              <a:gd name="connsiteY168" fmla="*/ 158591 h 1157500"/>
              <a:gd name="connsiteX169" fmla="*/ 10010969 w 12192000"/>
              <a:gd name="connsiteY169" fmla="*/ 155802 h 1157500"/>
              <a:gd name="connsiteX170" fmla="*/ 10070699 w 12192000"/>
              <a:gd name="connsiteY170" fmla="*/ 157854 h 1157500"/>
              <a:gd name="connsiteX171" fmla="*/ 10155104 w 12192000"/>
              <a:gd name="connsiteY171" fmla="*/ 151613 h 1157500"/>
              <a:gd name="connsiteX172" fmla="*/ 10250982 w 12192000"/>
              <a:gd name="connsiteY172" fmla="*/ 128642 h 1157500"/>
              <a:gd name="connsiteX173" fmla="*/ 10322829 w 12192000"/>
              <a:gd name="connsiteY173" fmla="*/ 145475 h 1157500"/>
              <a:gd name="connsiteX174" fmla="*/ 10448511 w 12192000"/>
              <a:gd name="connsiteY174" fmla="*/ 127195 h 1157500"/>
              <a:gd name="connsiteX175" fmla="*/ 10561157 w 12192000"/>
              <a:gd name="connsiteY175" fmla="*/ 108661 h 1157500"/>
              <a:gd name="connsiteX176" fmla="*/ 10629093 w 12192000"/>
              <a:gd name="connsiteY176" fmla="*/ 120997 h 1157500"/>
              <a:gd name="connsiteX177" fmla="*/ 10801598 w 12192000"/>
              <a:gd name="connsiteY177" fmla="*/ 113562 h 1157500"/>
              <a:gd name="connsiteX178" fmla="*/ 10888594 w 12192000"/>
              <a:gd name="connsiteY178" fmla="*/ 121439 h 1157500"/>
              <a:gd name="connsiteX179" fmla="*/ 10967891 w 12192000"/>
              <a:gd name="connsiteY179" fmla="*/ 131083 h 1157500"/>
              <a:gd name="connsiteX180" fmla="*/ 11085076 w 12192000"/>
              <a:gd name="connsiteY180" fmla="*/ 150485 h 1157500"/>
              <a:gd name="connsiteX181" fmla="*/ 11172617 w 12192000"/>
              <a:gd name="connsiteY181" fmla="*/ 164976 h 1157500"/>
              <a:gd name="connsiteX182" fmla="*/ 11281340 w 12192000"/>
              <a:gd name="connsiteY182" fmla="*/ 184188 h 1157500"/>
              <a:gd name="connsiteX183" fmla="*/ 11406511 w 12192000"/>
              <a:gd name="connsiteY183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292349 w 12192000"/>
              <a:gd name="connsiteY136" fmla="*/ 97480 h 1157500"/>
              <a:gd name="connsiteX137" fmla="*/ 8307239 w 12192000"/>
              <a:gd name="connsiteY137" fmla="*/ 94591 h 1157500"/>
              <a:gd name="connsiteX138" fmla="*/ 8339282 w 12192000"/>
              <a:gd name="connsiteY138" fmla="*/ 108942 h 1157500"/>
              <a:gd name="connsiteX139" fmla="*/ 8346156 w 12192000"/>
              <a:gd name="connsiteY139" fmla="*/ 111227 h 1157500"/>
              <a:gd name="connsiteX140" fmla="*/ 8346467 w 12192000"/>
              <a:gd name="connsiteY140" fmla="*/ 111024 h 1157500"/>
              <a:gd name="connsiteX141" fmla="*/ 8354069 w 12192000"/>
              <a:gd name="connsiteY141" fmla="*/ 112942 h 1157500"/>
              <a:gd name="connsiteX142" fmla="*/ 8358687 w 12192000"/>
              <a:gd name="connsiteY142" fmla="*/ 115393 h 1157500"/>
              <a:gd name="connsiteX143" fmla="*/ 8433385 w 12192000"/>
              <a:gd name="connsiteY143" fmla="*/ 99669 h 1157500"/>
              <a:gd name="connsiteX144" fmla="*/ 8533779 w 12192000"/>
              <a:gd name="connsiteY144" fmla="*/ 98374 h 1157500"/>
              <a:gd name="connsiteX145" fmla="*/ 8632833 w 12192000"/>
              <a:gd name="connsiteY145" fmla="*/ 100532 h 1157500"/>
              <a:gd name="connsiteX146" fmla="*/ 8668523 w 12192000"/>
              <a:gd name="connsiteY146" fmla="*/ 102979 h 1157500"/>
              <a:gd name="connsiteX147" fmla="*/ 8732893 w 12192000"/>
              <a:gd name="connsiteY147" fmla="*/ 99991 h 1157500"/>
              <a:gd name="connsiteX148" fmla="*/ 8764071 w 12192000"/>
              <a:gd name="connsiteY148" fmla="*/ 94587 h 1157500"/>
              <a:gd name="connsiteX149" fmla="*/ 8767004 w 12192000"/>
              <a:gd name="connsiteY149" fmla="*/ 91519 h 1157500"/>
              <a:gd name="connsiteX150" fmla="*/ 8772553 w 12192000"/>
              <a:gd name="connsiteY150" fmla="*/ 90314 h 1157500"/>
              <a:gd name="connsiteX151" fmla="*/ 8787201 w 12192000"/>
              <a:gd name="connsiteY151" fmla="*/ 92033 h 1157500"/>
              <a:gd name="connsiteX152" fmla="*/ 8792624 w 12192000"/>
              <a:gd name="connsiteY152" fmla="*/ 93503 h 1157500"/>
              <a:gd name="connsiteX153" fmla="*/ 8800741 w 12192000"/>
              <a:gd name="connsiteY153" fmla="*/ 93897 h 1157500"/>
              <a:gd name="connsiteX154" fmla="*/ 8800966 w 12192000"/>
              <a:gd name="connsiteY154" fmla="*/ 93645 h 1157500"/>
              <a:gd name="connsiteX155" fmla="*/ 8808513 w 12192000"/>
              <a:gd name="connsiteY155" fmla="*/ 94530 h 1157500"/>
              <a:gd name="connsiteX156" fmla="*/ 8845110 w 12192000"/>
              <a:gd name="connsiteY156" fmla="*/ 102179 h 1157500"/>
              <a:gd name="connsiteX157" fmla="*/ 9026654 w 12192000"/>
              <a:gd name="connsiteY157" fmla="*/ 93420 h 1157500"/>
              <a:gd name="connsiteX158" fmla="*/ 9088505 w 12192000"/>
              <a:gd name="connsiteY158" fmla="*/ 113002 h 1157500"/>
              <a:gd name="connsiteX159" fmla="*/ 9203241 w 12192000"/>
              <a:gd name="connsiteY159" fmla="*/ 111713 h 1157500"/>
              <a:gd name="connsiteX160" fmla="*/ 9415584 w 12192000"/>
              <a:gd name="connsiteY160" fmla="*/ 157156 h 1157500"/>
              <a:gd name="connsiteX161" fmla="*/ 9505102 w 12192000"/>
              <a:gd name="connsiteY161" fmla="*/ 141042 h 1157500"/>
              <a:gd name="connsiteX162" fmla="*/ 9643040 w 12192000"/>
              <a:gd name="connsiteY162" fmla="*/ 158233 h 1157500"/>
              <a:gd name="connsiteX163" fmla="*/ 9762999 w 12192000"/>
              <a:gd name="connsiteY163" fmla="*/ 162623 h 1157500"/>
              <a:gd name="connsiteX164" fmla="*/ 9776183 w 12192000"/>
              <a:gd name="connsiteY164" fmla="*/ 162191 h 1157500"/>
              <a:gd name="connsiteX165" fmla="*/ 9780532 w 12192000"/>
              <a:gd name="connsiteY165" fmla="*/ 155823 h 1157500"/>
              <a:gd name="connsiteX166" fmla="*/ 9910588 w 12192000"/>
              <a:gd name="connsiteY166" fmla="*/ 154327 h 1157500"/>
              <a:gd name="connsiteX167" fmla="*/ 9924173 w 12192000"/>
              <a:gd name="connsiteY167" fmla="*/ 158591 h 1157500"/>
              <a:gd name="connsiteX168" fmla="*/ 10010969 w 12192000"/>
              <a:gd name="connsiteY168" fmla="*/ 155802 h 1157500"/>
              <a:gd name="connsiteX169" fmla="*/ 10070699 w 12192000"/>
              <a:gd name="connsiteY169" fmla="*/ 157854 h 1157500"/>
              <a:gd name="connsiteX170" fmla="*/ 10155104 w 12192000"/>
              <a:gd name="connsiteY170" fmla="*/ 151613 h 1157500"/>
              <a:gd name="connsiteX171" fmla="*/ 10250982 w 12192000"/>
              <a:gd name="connsiteY171" fmla="*/ 128642 h 1157500"/>
              <a:gd name="connsiteX172" fmla="*/ 10322829 w 12192000"/>
              <a:gd name="connsiteY172" fmla="*/ 145475 h 1157500"/>
              <a:gd name="connsiteX173" fmla="*/ 10448511 w 12192000"/>
              <a:gd name="connsiteY173" fmla="*/ 127195 h 1157500"/>
              <a:gd name="connsiteX174" fmla="*/ 10561157 w 12192000"/>
              <a:gd name="connsiteY174" fmla="*/ 108661 h 1157500"/>
              <a:gd name="connsiteX175" fmla="*/ 10629093 w 12192000"/>
              <a:gd name="connsiteY175" fmla="*/ 120997 h 1157500"/>
              <a:gd name="connsiteX176" fmla="*/ 10801598 w 12192000"/>
              <a:gd name="connsiteY176" fmla="*/ 113562 h 1157500"/>
              <a:gd name="connsiteX177" fmla="*/ 10888594 w 12192000"/>
              <a:gd name="connsiteY177" fmla="*/ 121439 h 1157500"/>
              <a:gd name="connsiteX178" fmla="*/ 10967891 w 12192000"/>
              <a:gd name="connsiteY178" fmla="*/ 131083 h 1157500"/>
              <a:gd name="connsiteX179" fmla="*/ 11085076 w 12192000"/>
              <a:gd name="connsiteY179" fmla="*/ 150485 h 1157500"/>
              <a:gd name="connsiteX180" fmla="*/ 11172617 w 12192000"/>
              <a:gd name="connsiteY180" fmla="*/ 164976 h 1157500"/>
              <a:gd name="connsiteX181" fmla="*/ 11281340 w 12192000"/>
              <a:gd name="connsiteY181" fmla="*/ 184188 h 1157500"/>
              <a:gd name="connsiteX182" fmla="*/ 11406511 w 12192000"/>
              <a:gd name="connsiteY182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248358 w 12192000"/>
              <a:gd name="connsiteY135" fmla="*/ 106062 h 1157500"/>
              <a:gd name="connsiteX136" fmla="*/ 8307239 w 12192000"/>
              <a:gd name="connsiteY136" fmla="*/ 94591 h 1157500"/>
              <a:gd name="connsiteX137" fmla="*/ 8339282 w 12192000"/>
              <a:gd name="connsiteY137" fmla="*/ 108942 h 1157500"/>
              <a:gd name="connsiteX138" fmla="*/ 8346156 w 12192000"/>
              <a:gd name="connsiteY138" fmla="*/ 111227 h 1157500"/>
              <a:gd name="connsiteX139" fmla="*/ 8346467 w 12192000"/>
              <a:gd name="connsiteY139" fmla="*/ 111024 h 1157500"/>
              <a:gd name="connsiteX140" fmla="*/ 8354069 w 12192000"/>
              <a:gd name="connsiteY140" fmla="*/ 112942 h 1157500"/>
              <a:gd name="connsiteX141" fmla="*/ 8358687 w 12192000"/>
              <a:gd name="connsiteY141" fmla="*/ 115393 h 1157500"/>
              <a:gd name="connsiteX142" fmla="*/ 8433385 w 12192000"/>
              <a:gd name="connsiteY142" fmla="*/ 99669 h 1157500"/>
              <a:gd name="connsiteX143" fmla="*/ 8533779 w 12192000"/>
              <a:gd name="connsiteY143" fmla="*/ 98374 h 1157500"/>
              <a:gd name="connsiteX144" fmla="*/ 8632833 w 12192000"/>
              <a:gd name="connsiteY144" fmla="*/ 100532 h 1157500"/>
              <a:gd name="connsiteX145" fmla="*/ 8668523 w 12192000"/>
              <a:gd name="connsiteY145" fmla="*/ 102979 h 1157500"/>
              <a:gd name="connsiteX146" fmla="*/ 8732893 w 12192000"/>
              <a:gd name="connsiteY146" fmla="*/ 99991 h 1157500"/>
              <a:gd name="connsiteX147" fmla="*/ 8764071 w 12192000"/>
              <a:gd name="connsiteY147" fmla="*/ 94587 h 1157500"/>
              <a:gd name="connsiteX148" fmla="*/ 8767004 w 12192000"/>
              <a:gd name="connsiteY148" fmla="*/ 91519 h 1157500"/>
              <a:gd name="connsiteX149" fmla="*/ 8772553 w 12192000"/>
              <a:gd name="connsiteY149" fmla="*/ 90314 h 1157500"/>
              <a:gd name="connsiteX150" fmla="*/ 8787201 w 12192000"/>
              <a:gd name="connsiteY150" fmla="*/ 92033 h 1157500"/>
              <a:gd name="connsiteX151" fmla="*/ 8792624 w 12192000"/>
              <a:gd name="connsiteY151" fmla="*/ 93503 h 1157500"/>
              <a:gd name="connsiteX152" fmla="*/ 8800741 w 12192000"/>
              <a:gd name="connsiteY152" fmla="*/ 93897 h 1157500"/>
              <a:gd name="connsiteX153" fmla="*/ 8800966 w 12192000"/>
              <a:gd name="connsiteY153" fmla="*/ 93645 h 1157500"/>
              <a:gd name="connsiteX154" fmla="*/ 8808513 w 12192000"/>
              <a:gd name="connsiteY154" fmla="*/ 94530 h 1157500"/>
              <a:gd name="connsiteX155" fmla="*/ 8845110 w 12192000"/>
              <a:gd name="connsiteY155" fmla="*/ 102179 h 1157500"/>
              <a:gd name="connsiteX156" fmla="*/ 9026654 w 12192000"/>
              <a:gd name="connsiteY156" fmla="*/ 93420 h 1157500"/>
              <a:gd name="connsiteX157" fmla="*/ 9088505 w 12192000"/>
              <a:gd name="connsiteY157" fmla="*/ 113002 h 1157500"/>
              <a:gd name="connsiteX158" fmla="*/ 9203241 w 12192000"/>
              <a:gd name="connsiteY158" fmla="*/ 111713 h 1157500"/>
              <a:gd name="connsiteX159" fmla="*/ 9415584 w 12192000"/>
              <a:gd name="connsiteY159" fmla="*/ 157156 h 1157500"/>
              <a:gd name="connsiteX160" fmla="*/ 9505102 w 12192000"/>
              <a:gd name="connsiteY160" fmla="*/ 141042 h 1157500"/>
              <a:gd name="connsiteX161" fmla="*/ 9643040 w 12192000"/>
              <a:gd name="connsiteY161" fmla="*/ 158233 h 1157500"/>
              <a:gd name="connsiteX162" fmla="*/ 9762999 w 12192000"/>
              <a:gd name="connsiteY162" fmla="*/ 162623 h 1157500"/>
              <a:gd name="connsiteX163" fmla="*/ 9776183 w 12192000"/>
              <a:gd name="connsiteY163" fmla="*/ 162191 h 1157500"/>
              <a:gd name="connsiteX164" fmla="*/ 9780532 w 12192000"/>
              <a:gd name="connsiteY164" fmla="*/ 155823 h 1157500"/>
              <a:gd name="connsiteX165" fmla="*/ 9910588 w 12192000"/>
              <a:gd name="connsiteY165" fmla="*/ 154327 h 1157500"/>
              <a:gd name="connsiteX166" fmla="*/ 9924173 w 12192000"/>
              <a:gd name="connsiteY166" fmla="*/ 158591 h 1157500"/>
              <a:gd name="connsiteX167" fmla="*/ 10010969 w 12192000"/>
              <a:gd name="connsiteY167" fmla="*/ 155802 h 1157500"/>
              <a:gd name="connsiteX168" fmla="*/ 10070699 w 12192000"/>
              <a:gd name="connsiteY168" fmla="*/ 157854 h 1157500"/>
              <a:gd name="connsiteX169" fmla="*/ 10155104 w 12192000"/>
              <a:gd name="connsiteY169" fmla="*/ 151613 h 1157500"/>
              <a:gd name="connsiteX170" fmla="*/ 10250982 w 12192000"/>
              <a:gd name="connsiteY170" fmla="*/ 128642 h 1157500"/>
              <a:gd name="connsiteX171" fmla="*/ 10322829 w 12192000"/>
              <a:gd name="connsiteY171" fmla="*/ 145475 h 1157500"/>
              <a:gd name="connsiteX172" fmla="*/ 10448511 w 12192000"/>
              <a:gd name="connsiteY172" fmla="*/ 127195 h 1157500"/>
              <a:gd name="connsiteX173" fmla="*/ 10561157 w 12192000"/>
              <a:gd name="connsiteY173" fmla="*/ 108661 h 1157500"/>
              <a:gd name="connsiteX174" fmla="*/ 10629093 w 12192000"/>
              <a:gd name="connsiteY174" fmla="*/ 120997 h 1157500"/>
              <a:gd name="connsiteX175" fmla="*/ 10801598 w 12192000"/>
              <a:gd name="connsiteY175" fmla="*/ 113562 h 1157500"/>
              <a:gd name="connsiteX176" fmla="*/ 10888594 w 12192000"/>
              <a:gd name="connsiteY176" fmla="*/ 121439 h 1157500"/>
              <a:gd name="connsiteX177" fmla="*/ 10967891 w 12192000"/>
              <a:gd name="connsiteY177" fmla="*/ 131083 h 1157500"/>
              <a:gd name="connsiteX178" fmla="*/ 11085076 w 12192000"/>
              <a:gd name="connsiteY178" fmla="*/ 150485 h 1157500"/>
              <a:gd name="connsiteX179" fmla="*/ 11172617 w 12192000"/>
              <a:gd name="connsiteY179" fmla="*/ 164976 h 1157500"/>
              <a:gd name="connsiteX180" fmla="*/ 11281340 w 12192000"/>
              <a:gd name="connsiteY180" fmla="*/ 184188 h 1157500"/>
              <a:gd name="connsiteX181" fmla="*/ 11406511 w 12192000"/>
              <a:gd name="connsiteY181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307239 w 12192000"/>
              <a:gd name="connsiteY135" fmla="*/ 94591 h 1157500"/>
              <a:gd name="connsiteX136" fmla="*/ 8339282 w 12192000"/>
              <a:gd name="connsiteY136" fmla="*/ 108942 h 1157500"/>
              <a:gd name="connsiteX137" fmla="*/ 8346156 w 12192000"/>
              <a:gd name="connsiteY137" fmla="*/ 111227 h 1157500"/>
              <a:gd name="connsiteX138" fmla="*/ 8346467 w 12192000"/>
              <a:gd name="connsiteY138" fmla="*/ 111024 h 1157500"/>
              <a:gd name="connsiteX139" fmla="*/ 8354069 w 12192000"/>
              <a:gd name="connsiteY139" fmla="*/ 112942 h 1157500"/>
              <a:gd name="connsiteX140" fmla="*/ 8358687 w 12192000"/>
              <a:gd name="connsiteY140" fmla="*/ 115393 h 1157500"/>
              <a:gd name="connsiteX141" fmla="*/ 8433385 w 12192000"/>
              <a:gd name="connsiteY141" fmla="*/ 99669 h 1157500"/>
              <a:gd name="connsiteX142" fmla="*/ 8533779 w 12192000"/>
              <a:gd name="connsiteY142" fmla="*/ 98374 h 1157500"/>
              <a:gd name="connsiteX143" fmla="*/ 8632833 w 12192000"/>
              <a:gd name="connsiteY143" fmla="*/ 100532 h 1157500"/>
              <a:gd name="connsiteX144" fmla="*/ 8668523 w 12192000"/>
              <a:gd name="connsiteY144" fmla="*/ 102979 h 1157500"/>
              <a:gd name="connsiteX145" fmla="*/ 8732893 w 12192000"/>
              <a:gd name="connsiteY145" fmla="*/ 99991 h 1157500"/>
              <a:gd name="connsiteX146" fmla="*/ 8764071 w 12192000"/>
              <a:gd name="connsiteY146" fmla="*/ 94587 h 1157500"/>
              <a:gd name="connsiteX147" fmla="*/ 8767004 w 12192000"/>
              <a:gd name="connsiteY147" fmla="*/ 91519 h 1157500"/>
              <a:gd name="connsiteX148" fmla="*/ 8772553 w 12192000"/>
              <a:gd name="connsiteY148" fmla="*/ 90314 h 1157500"/>
              <a:gd name="connsiteX149" fmla="*/ 8787201 w 12192000"/>
              <a:gd name="connsiteY149" fmla="*/ 92033 h 1157500"/>
              <a:gd name="connsiteX150" fmla="*/ 8792624 w 12192000"/>
              <a:gd name="connsiteY150" fmla="*/ 93503 h 1157500"/>
              <a:gd name="connsiteX151" fmla="*/ 8800741 w 12192000"/>
              <a:gd name="connsiteY151" fmla="*/ 93897 h 1157500"/>
              <a:gd name="connsiteX152" fmla="*/ 8800966 w 12192000"/>
              <a:gd name="connsiteY152" fmla="*/ 93645 h 1157500"/>
              <a:gd name="connsiteX153" fmla="*/ 8808513 w 12192000"/>
              <a:gd name="connsiteY153" fmla="*/ 94530 h 1157500"/>
              <a:gd name="connsiteX154" fmla="*/ 8845110 w 12192000"/>
              <a:gd name="connsiteY154" fmla="*/ 102179 h 1157500"/>
              <a:gd name="connsiteX155" fmla="*/ 9026654 w 12192000"/>
              <a:gd name="connsiteY155" fmla="*/ 93420 h 1157500"/>
              <a:gd name="connsiteX156" fmla="*/ 9088505 w 12192000"/>
              <a:gd name="connsiteY156" fmla="*/ 113002 h 1157500"/>
              <a:gd name="connsiteX157" fmla="*/ 9203241 w 12192000"/>
              <a:gd name="connsiteY157" fmla="*/ 111713 h 1157500"/>
              <a:gd name="connsiteX158" fmla="*/ 9415584 w 12192000"/>
              <a:gd name="connsiteY158" fmla="*/ 157156 h 1157500"/>
              <a:gd name="connsiteX159" fmla="*/ 9505102 w 12192000"/>
              <a:gd name="connsiteY159" fmla="*/ 141042 h 1157500"/>
              <a:gd name="connsiteX160" fmla="*/ 9643040 w 12192000"/>
              <a:gd name="connsiteY160" fmla="*/ 158233 h 1157500"/>
              <a:gd name="connsiteX161" fmla="*/ 9762999 w 12192000"/>
              <a:gd name="connsiteY161" fmla="*/ 162623 h 1157500"/>
              <a:gd name="connsiteX162" fmla="*/ 9776183 w 12192000"/>
              <a:gd name="connsiteY162" fmla="*/ 162191 h 1157500"/>
              <a:gd name="connsiteX163" fmla="*/ 9780532 w 12192000"/>
              <a:gd name="connsiteY163" fmla="*/ 155823 h 1157500"/>
              <a:gd name="connsiteX164" fmla="*/ 9910588 w 12192000"/>
              <a:gd name="connsiteY164" fmla="*/ 154327 h 1157500"/>
              <a:gd name="connsiteX165" fmla="*/ 9924173 w 12192000"/>
              <a:gd name="connsiteY165" fmla="*/ 158591 h 1157500"/>
              <a:gd name="connsiteX166" fmla="*/ 10010969 w 12192000"/>
              <a:gd name="connsiteY166" fmla="*/ 155802 h 1157500"/>
              <a:gd name="connsiteX167" fmla="*/ 10070699 w 12192000"/>
              <a:gd name="connsiteY167" fmla="*/ 157854 h 1157500"/>
              <a:gd name="connsiteX168" fmla="*/ 10155104 w 12192000"/>
              <a:gd name="connsiteY168" fmla="*/ 151613 h 1157500"/>
              <a:gd name="connsiteX169" fmla="*/ 10250982 w 12192000"/>
              <a:gd name="connsiteY169" fmla="*/ 128642 h 1157500"/>
              <a:gd name="connsiteX170" fmla="*/ 10322829 w 12192000"/>
              <a:gd name="connsiteY170" fmla="*/ 145475 h 1157500"/>
              <a:gd name="connsiteX171" fmla="*/ 10448511 w 12192000"/>
              <a:gd name="connsiteY171" fmla="*/ 127195 h 1157500"/>
              <a:gd name="connsiteX172" fmla="*/ 10561157 w 12192000"/>
              <a:gd name="connsiteY172" fmla="*/ 108661 h 1157500"/>
              <a:gd name="connsiteX173" fmla="*/ 10629093 w 12192000"/>
              <a:gd name="connsiteY173" fmla="*/ 120997 h 1157500"/>
              <a:gd name="connsiteX174" fmla="*/ 10801598 w 12192000"/>
              <a:gd name="connsiteY174" fmla="*/ 113562 h 1157500"/>
              <a:gd name="connsiteX175" fmla="*/ 10888594 w 12192000"/>
              <a:gd name="connsiteY175" fmla="*/ 121439 h 1157500"/>
              <a:gd name="connsiteX176" fmla="*/ 10967891 w 12192000"/>
              <a:gd name="connsiteY176" fmla="*/ 131083 h 1157500"/>
              <a:gd name="connsiteX177" fmla="*/ 11085076 w 12192000"/>
              <a:gd name="connsiteY177" fmla="*/ 150485 h 1157500"/>
              <a:gd name="connsiteX178" fmla="*/ 11172617 w 12192000"/>
              <a:gd name="connsiteY178" fmla="*/ 164976 h 1157500"/>
              <a:gd name="connsiteX179" fmla="*/ 11281340 w 12192000"/>
              <a:gd name="connsiteY179" fmla="*/ 184188 h 1157500"/>
              <a:gd name="connsiteX180" fmla="*/ 11406511 w 12192000"/>
              <a:gd name="connsiteY180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307239 w 12192000"/>
              <a:gd name="connsiteY135" fmla="*/ 94591 h 1157500"/>
              <a:gd name="connsiteX136" fmla="*/ 8339282 w 12192000"/>
              <a:gd name="connsiteY136" fmla="*/ 108942 h 1157500"/>
              <a:gd name="connsiteX137" fmla="*/ 8346156 w 12192000"/>
              <a:gd name="connsiteY137" fmla="*/ 111227 h 1157500"/>
              <a:gd name="connsiteX138" fmla="*/ 8346467 w 12192000"/>
              <a:gd name="connsiteY138" fmla="*/ 111024 h 1157500"/>
              <a:gd name="connsiteX139" fmla="*/ 8354069 w 12192000"/>
              <a:gd name="connsiteY139" fmla="*/ 112942 h 1157500"/>
              <a:gd name="connsiteX140" fmla="*/ 8433385 w 12192000"/>
              <a:gd name="connsiteY140" fmla="*/ 99669 h 1157500"/>
              <a:gd name="connsiteX141" fmla="*/ 8533779 w 12192000"/>
              <a:gd name="connsiteY141" fmla="*/ 98374 h 1157500"/>
              <a:gd name="connsiteX142" fmla="*/ 8632833 w 12192000"/>
              <a:gd name="connsiteY142" fmla="*/ 100532 h 1157500"/>
              <a:gd name="connsiteX143" fmla="*/ 8668523 w 12192000"/>
              <a:gd name="connsiteY143" fmla="*/ 102979 h 1157500"/>
              <a:gd name="connsiteX144" fmla="*/ 8732893 w 12192000"/>
              <a:gd name="connsiteY144" fmla="*/ 99991 h 1157500"/>
              <a:gd name="connsiteX145" fmla="*/ 8764071 w 12192000"/>
              <a:gd name="connsiteY145" fmla="*/ 94587 h 1157500"/>
              <a:gd name="connsiteX146" fmla="*/ 8767004 w 12192000"/>
              <a:gd name="connsiteY146" fmla="*/ 91519 h 1157500"/>
              <a:gd name="connsiteX147" fmla="*/ 8772553 w 12192000"/>
              <a:gd name="connsiteY147" fmla="*/ 90314 h 1157500"/>
              <a:gd name="connsiteX148" fmla="*/ 8787201 w 12192000"/>
              <a:gd name="connsiteY148" fmla="*/ 92033 h 1157500"/>
              <a:gd name="connsiteX149" fmla="*/ 8792624 w 12192000"/>
              <a:gd name="connsiteY149" fmla="*/ 93503 h 1157500"/>
              <a:gd name="connsiteX150" fmla="*/ 8800741 w 12192000"/>
              <a:gd name="connsiteY150" fmla="*/ 93897 h 1157500"/>
              <a:gd name="connsiteX151" fmla="*/ 8800966 w 12192000"/>
              <a:gd name="connsiteY151" fmla="*/ 93645 h 1157500"/>
              <a:gd name="connsiteX152" fmla="*/ 8808513 w 12192000"/>
              <a:gd name="connsiteY152" fmla="*/ 94530 h 1157500"/>
              <a:gd name="connsiteX153" fmla="*/ 8845110 w 12192000"/>
              <a:gd name="connsiteY153" fmla="*/ 102179 h 1157500"/>
              <a:gd name="connsiteX154" fmla="*/ 9026654 w 12192000"/>
              <a:gd name="connsiteY154" fmla="*/ 93420 h 1157500"/>
              <a:gd name="connsiteX155" fmla="*/ 9088505 w 12192000"/>
              <a:gd name="connsiteY155" fmla="*/ 113002 h 1157500"/>
              <a:gd name="connsiteX156" fmla="*/ 9203241 w 12192000"/>
              <a:gd name="connsiteY156" fmla="*/ 111713 h 1157500"/>
              <a:gd name="connsiteX157" fmla="*/ 9415584 w 12192000"/>
              <a:gd name="connsiteY157" fmla="*/ 157156 h 1157500"/>
              <a:gd name="connsiteX158" fmla="*/ 9505102 w 12192000"/>
              <a:gd name="connsiteY158" fmla="*/ 141042 h 1157500"/>
              <a:gd name="connsiteX159" fmla="*/ 9643040 w 12192000"/>
              <a:gd name="connsiteY159" fmla="*/ 158233 h 1157500"/>
              <a:gd name="connsiteX160" fmla="*/ 9762999 w 12192000"/>
              <a:gd name="connsiteY160" fmla="*/ 162623 h 1157500"/>
              <a:gd name="connsiteX161" fmla="*/ 9776183 w 12192000"/>
              <a:gd name="connsiteY161" fmla="*/ 162191 h 1157500"/>
              <a:gd name="connsiteX162" fmla="*/ 9780532 w 12192000"/>
              <a:gd name="connsiteY162" fmla="*/ 155823 h 1157500"/>
              <a:gd name="connsiteX163" fmla="*/ 9910588 w 12192000"/>
              <a:gd name="connsiteY163" fmla="*/ 154327 h 1157500"/>
              <a:gd name="connsiteX164" fmla="*/ 9924173 w 12192000"/>
              <a:gd name="connsiteY164" fmla="*/ 158591 h 1157500"/>
              <a:gd name="connsiteX165" fmla="*/ 10010969 w 12192000"/>
              <a:gd name="connsiteY165" fmla="*/ 155802 h 1157500"/>
              <a:gd name="connsiteX166" fmla="*/ 10070699 w 12192000"/>
              <a:gd name="connsiteY166" fmla="*/ 157854 h 1157500"/>
              <a:gd name="connsiteX167" fmla="*/ 10155104 w 12192000"/>
              <a:gd name="connsiteY167" fmla="*/ 151613 h 1157500"/>
              <a:gd name="connsiteX168" fmla="*/ 10250982 w 12192000"/>
              <a:gd name="connsiteY168" fmla="*/ 128642 h 1157500"/>
              <a:gd name="connsiteX169" fmla="*/ 10322829 w 12192000"/>
              <a:gd name="connsiteY169" fmla="*/ 145475 h 1157500"/>
              <a:gd name="connsiteX170" fmla="*/ 10448511 w 12192000"/>
              <a:gd name="connsiteY170" fmla="*/ 127195 h 1157500"/>
              <a:gd name="connsiteX171" fmla="*/ 10561157 w 12192000"/>
              <a:gd name="connsiteY171" fmla="*/ 108661 h 1157500"/>
              <a:gd name="connsiteX172" fmla="*/ 10629093 w 12192000"/>
              <a:gd name="connsiteY172" fmla="*/ 120997 h 1157500"/>
              <a:gd name="connsiteX173" fmla="*/ 10801598 w 12192000"/>
              <a:gd name="connsiteY173" fmla="*/ 113562 h 1157500"/>
              <a:gd name="connsiteX174" fmla="*/ 10888594 w 12192000"/>
              <a:gd name="connsiteY174" fmla="*/ 121439 h 1157500"/>
              <a:gd name="connsiteX175" fmla="*/ 10967891 w 12192000"/>
              <a:gd name="connsiteY175" fmla="*/ 131083 h 1157500"/>
              <a:gd name="connsiteX176" fmla="*/ 11085076 w 12192000"/>
              <a:gd name="connsiteY176" fmla="*/ 150485 h 1157500"/>
              <a:gd name="connsiteX177" fmla="*/ 11172617 w 12192000"/>
              <a:gd name="connsiteY177" fmla="*/ 164976 h 1157500"/>
              <a:gd name="connsiteX178" fmla="*/ 11281340 w 12192000"/>
              <a:gd name="connsiteY178" fmla="*/ 184188 h 1157500"/>
              <a:gd name="connsiteX179" fmla="*/ 11406511 w 12192000"/>
              <a:gd name="connsiteY179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307239 w 12192000"/>
              <a:gd name="connsiteY135" fmla="*/ 94591 h 1157500"/>
              <a:gd name="connsiteX136" fmla="*/ 8339282 w 12192000"/>
              <a:gd name="connsiteY136" fmla="*/ 108942 h 1157500"/>
              <a:gd name="connsiteX137" fmla="*/ 8346156 w 12192000"/>
              <a:gd name="connsiteY137" fmla="*/ 111227 h 1157500"/>
              <a:gd name="connsiteX138" fmla="*/ 8346467 w 12192000"/>
              <a:gd name="connsiteY138" fmla="*/ 111024 h 1157500"/>
              <a:gd name="connsiteX139" fmla="*/ 8433385 w 12192000"/>
              <a:gd name="connsiteY139" fmla="*/ 99669 h 1157500"/>
              <a:gd name="connsiteX140" fmla="*/ 8533779 w 12192000"/>
              <a:gd name="connsiteY140" fmla="*/ 98374 h 1157500"/>
              <a:gd name="connsiteX141" fmla="*/ 8632833 w 12192000"/>
              <a:gd name="connsiteY141" fmla="*/ 100532 h 1157500"/>
              <a:gd name="connsiteX142" fmla="*/ 8668523 w 12192000"/>
              <a:gd name="connsiteY142" fmla="*/ 102979 h 1157500"/>
              <a:gd name="connsiteX143" fmla="*/ 8732893 w 12192000"/>
              <a:gd name="connsiteY143" fmla="*/ 99991 h 1157500"/>
              <a:gd name="connsiteX144" fmla="*/ 8764071 w 12192000"/>
              <a:gd name="connsiteY144" fmla="*/ 94587 h 1157500"/>
              <a:gd name="connsiteX145" fmla="*/ 8767004 w 12192000"/>
              <a:gd name="connsiteY145" fmla="*/ 91519 h 1157500"/>
              <a:gd name="connsiteX146" fmla="*/ 8772553 w 12192000"/>
              <a:gd name="connsiteY146" fmla="*/ 90314 h 1157500"/>
              <a:gd name="connsiteX147" fmla="*/ 8787201 w 12192000"/>
              <a:gd name="connsiteY147" fmla="*/ 92033 h 1157500"/>
              <a:gd name="connsiteX148" fmla="*/ 8792624 w 12192000"/>
              <a:gd name="connsiteY148" fmla="*/ 93503 h 1157500"/>
              <a:gd name="connsiteX149" fmla="*/ 8800741 w 12192000"/>
              <a:gd name="connsiteY149" fmla="*/ 93897 h 1157500"/>
              <a:gd name="connsiteX150" fmla="*/ 8800966 w 12192000"/>
              <a:gd name="connsiteY150" fmla="*/ 93645 h 1157500"/>
              <a:gd name="connsiteX151" fmla="*/ 8808513 w 12192000"/>
              <a:gd name="connsiteY151" fmla="*/ 94530 h 1157500"/>
              <a:gd name="connsiteX152" fmla="*/ 8845110 w 12192000"/>
              <a:gd name="connsiteY152" fmla="*/ 102179 h 1157500"/>
              <a:gd name="connsiteX153" fmla="*/ 9026654 w 12192000"/>
              <a:gd name="connsiteY153" fmla="*/ 93420 h 1157500"/>
              <a:gd name="connsiteX154" fmla="*/ 9088505 w 12192000"/>
              <a:gd name="connsiteY154" fmla="*/ 113002 h 1157500"/>
              <a:gd name="connsiteX155" fmla="*/ 9203241 w 12192000"/>
              <a:gd name="connsiteY155" fmla="*/ 111713 h 1157500"/>
              <a:gd name="connsiteX156" fmla="*/ 9415584 w 12192000"/>
              <a:gd name="connsiteY156" fmla="*/ 157156 h 1157500"/>
              <a:gd name="connsiteX157" fmla="*/ 9505102 w 12192000"/>
              <a:gd name="connsiteY157" fmla="*/ 141042 h 1157500"/>
              <a:gd name="connsiteX158" fmla="*/ 9643040 w 12192000"/>
              <a:gd name="connsiteY158" fmla="*/ 158233 h 1157500"/>
              <a:gd name="connsiteX159" fmla="*/ 9762999 w 12192000"/>
              <a:gd name="connsiteY159" fmla="*/ 162623 h 1157500"/>
              <a:gd name="connsiteX160" fmla="*/ 9776183 w 12192000"/>
              <a:gd name="connsiteY160" fmla="*/ 162191 h 1157500"/>
              <a:gd name="connsiteX161" fmla="*/ 9780532 w 12192000"/>
              <a:gd name="connsiteY161" fmla="*/ 155823 h 1157500"/>
              <a:gd name="connsiteX162" fmla="*/ 9910588 w 12192000"/>
              <a:gd name="connsiteY162" fmla="*/ 154327 h 1157500"/>
              <a:gd name="connsiteX163" fmla="*/ 9924173 w 12192000"/>
              <a:gd name="connsiteY163" fmla="*/ 158591 h 1157500"/>
              <a:gd name="connsiteX164" fmla="*/ 10010969 w 12192000"/>
              <a:gd name="connsiteY164" fmla="*/ 155802 h 1157500"/>
              <a:gd name="connsiteX165" fmla="*/ 10070699 w 12192000"/>
              <a:gd name="connsiteY165" fmla="*/ 157854 h 1157500"/>
              <a:gd name="connsiteX166" fmla="*/ 10155104 w 12192000"/>
              <a:gd name="connsiteY166" fmla="*/ 151613 h 1157500"/>
              <a:gd name="connsiteX167" fmla="*/ 10250982 w 12192000"/>
              <a:gd name="connsiteY167" fmla="*/ 128642 h 1157500"/>
              <a:gd name="connsiteX168" fmla="*/ 10322829 w 12192000"/>
              <a:gd name="connsiteY168" fmla="*/ 145475 h 1157500"/>
              <a:gd name="connsiteX169" fmla="*/ 10448511 w 12192000"/>
              <a:gd name="connsiteY169" fmla="*/ 127195 h 1157500"/>
              <a:gd name="connsiteX170" fmla="*/ 10561157 w 12192000"/>
              <a:gd name="connsiteY170" fmla="*/ 108661 h 1157500"/>
              <a:gd name="connsiteX171" fmla="*/ 10629093 w 12192000"/>
              <a:gd name="connsiteY171" fmla="*/ 120997 h 1157500"/>
              <a:gd name="connsiteX172" fmla="*/ 10801598 w 12192000"/>
              <a:gd name="connsiteY172" fmla="*/ 113562 h 1157500"/>
              <a:gd name="connsiteX173" fmla="*/ 10888594 w 12192000"/>
              <a:gd name="connsiteY173" fmla="*/ 121439 h 1157500"/>
              <a:gd name="connsiteX174" fmla="*/ 10967891 w 12192000"/>
              <a:gd name="connsiteY174" fmla="*/ 131083 h 1157500"/>
              <a:gd name="connsiteX175" fmla="*/ 11085076 w 12192000"/>
              <a:gd name="connsiteY175" fmla="*/ 150485 h 1157500"/>
              <a:gd name="connsiteX176" fmla="*/ 11172617 w 12192000"/>
              <a:gd name="connsiteY176" fmla="*/ 164976 h 1157500"/>
              <a:gd name="connsiteX177" fmla="*/ 11281340 w 12192000"/>
              <a:gd name="connsiteY177" fmla="*/ 184188 h 1157500"/>
              <a:gd name="connsiteX178" fmla="*/ 11406511 w 12192000"/>
              <a:gd name="connsiteY178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184568 w 12192000"/>
              <a:gd name="connsiteY132" fmla="*/ 93990 h 1157500"/>
              <a:gd name="connsiteX133" fmla="*/ 8228227 w 12192000"/>
              <a:gd name="connsiteY133" fmla="*/ 105972 h 1157500"/>
              <a:gd name="connsiteX134" fmla="*/ 8237963 w 12192000"/>
              <a:gd name="connsiteY134" fmla="*/ 106996 h 1157500"/>
              <a:gd name="connsiteX135" fmla="*/ 8307239 w 12192000"/>
              <a:gd name="connsiteY135" fmla="*/ 94591 h 1157500"/>
              <a:gd name="connsiteX136" fmla="*/ 8339282 w 12192000"/>
              <a:gd name="connsiteY136" fmla="*/ 108942 h 1157500"/>
              <a:gd name="connsiteX137" fmla="*/ 8346156 w 12192000"/>
              <a:gd name="connsiteY137" fmla="*/ 111227 h 1157500"/>
              <a:gd name="connsiteX138" fmla="*/ 8433385 w 12192000"/>
              <a:gd name="connsiteY138" fmla="*/ 99669 h 1157500"/>
              <a:gd name="connsiteX139" fmla="*/ 8533779 w 12192000"/>
              <a:gd name="connsiteY139" fmla="*/ 98374 h 1157500"/>
              <a:gd name="connsiteX140" fmla="*/ 8632833 w 12192000"/>
              <a:gd name="connsiteY140" fmla="*/ 100532 h 1157500"/>
              <a:gd name="connsiteX141" fmla="*/ 8668523 w 12192000"/>
              <a:gd name="connsiteY141" fmla="*/ 102979 h 1157500"/>
              <a:gd name="connsiteX142" fmla="*/ 8732893 w 12192000"/>
              <a:gd name="connsiteY142" fmla="*/ 99991 h 1157500"/>
              <a:gd name="connsiteX143" fmla="*/ 8764071 w 12192000"/>
              <a:gd name="connsiteY143" fmla="*/ 94587 h 1157500"/>
              <a:gd name="connsiteX144" fmla="*/ 8767004 w 12192000"/>
              <a:gd name="connsiteY144" fmla="*/ 91519 h 1157500"/>
              <a:gd name="connsiteX145" fmla="*/ 8772553 w 12192000"/>
              <a:gd name="connsiteY145" fmla="*/ 90314 h 1157500"/>
              <a:gd name="connsiteX146" fmla="*/ 8787201 w 12192000"/>
              <a:gd name="connsiteY146" fmla="*/ 92033 h 1157500"/>
              <a:gd name="connsiteX147" fmla="*/ 8792624 w 12192000"/>
              <a:gd name="connsiteY147" fmla="*/ 93503 h 1157500"/>
              <a:gd name="connsiteX148" fmla="*/ 8800741 w 12192000"/>
              <a:gd name="connsiteY148" fmla="*/ 93897 h 1157500"/>
              <a:gd name="connsiteX149" fmla="*/ 8800966 w 12192000"/>
              <a:gd name="connsiteY149" fmla="*/ 93645 h 1157500"/>
              <a:gd name="connsiteX150" fmla="*/ 8808513 w 12192000"/>
              <a:gd name="connsiteY150" fmla="*/ 94530 h 1157500"/>
              <a:gd name="connsiteX151" fmla="*/ 8845110 w 12192000"/>
              <a:gd name="connsiteY151" fmla="*/ 102179 h 1157500"/>
              <a:gd name="connsiteX152" fmla="*/ 9026654 w 12192000"/>
              <a:gd name="connsiteY152" fmla="*/ 93420 h 1157500"/>
              <a:gd name="connsiteX153" fmla="*/ 9088505 w 12192000"/>
              <a:gd name="connsiteY153" fmla="*/ 113002 h 1157500"/>
              <a:gd name="connsiteX154" fmla="*/ 9203241 w 12192000"/>
              <a:gd name="connsiteY154" fmla="*/ 111713 h 1157500"/>
              <a:gd name="connsiteX155" fmla="*/ 9415584 w 12192000"/>
              <a:gd name="connsiteY155" fmla="*/ 157156 h 1157500"/>
              <a:gd name="connsiteX156" fmla="*/ 9505102 w 12192000"/>
              <a:gd name="connsiteY156" fmla="*/ 141042 h 1157500"/>
              <a:gd name="connsiteX157" fmla="*/ 9643040 w 12192000"/>
              <a:gd name="connsiteY157" fmla="*/ 158233 h 1157500"/>
              <a:gd name="connsiteX158" fmla="*/ 9762999 w 12192000"/>
              <a:gd name="connsiteY158" fmla="*/ 162623 h 1157500"/>
              <a:gd name="connsiteX159" fmla="*/ 9776183 w 12192000"/>
              <a:gd name="connsiteY159" fmla="*/ 162191 h 1157500"/>
              <a:gd name="connsiteX160" fmla="*/ 9780532 w 12192000"/>
              <a:gd name="connsiteY160" fmla="*/ 155823 h 1157500"/>
              <a:gd name="connsiteX161" fmla="*/ 9910588 w 12192000"/>
              <a:gd name="connsiteY161" fmla="*/ 154327 h 1157500"/>
              <a:gd name="connsiteX162" fmla="*/ 9924173 w 12192000"/>
              <a:gd name="connsiteY162" fmla="*/ 158591 h 1157500"/>
              <a:gd name="connsiteX163" fmla="*/ 10010969 w 12192000"/>
              <a:gd name="connsiteY163" fmla="*/ 155802 h 1157500"/>
              <a:gd name="connsiteX164" fmla="*/ 10070699 w 12192000"/>
              <a:gd name="connsiteY164" fmla="*/ 157854 h 1157500"/>
              <a:gd name="connsiteX165" fmla="*/ 10155104 w 12192000"/>
              <a:gd name="connsiteY165" fmla="*/ 151613 h 1157500"/>
              <a:gd name="connsiteX166" fmla="*/ 10250982 w 12192000"/>
              <a:gd name="connsiteY166" fmla="*/ 128642 h 1157500"/>
              <a:gd name="connsiteX167" fmla="*/ 10322829 w 12192000"/>
              <a:gd name="connsiteY167" fmla="*/ 145475 h 1157500"/>
              <a:gd name="connsiteX168" fmla="*/ 10448511 w 12192000"/>
              <a:gd name="connsiteY168" fmla="*/ 127195 h 1157500"/>
              <a:gd name="connsiteX169" fmla="*/ 10561157 w 12192000"/>
              <a:gd name="connsiteY169" fmla="*/ 108661 h 1157500"/>
              <a:gd name="connsiteX170" fmla="*/ 10629093 w 12192000"/>
              <a:gd name="connsiteY170" fmla="*/ 120997 h 1157500"/>
              <a:gd name="connsiteX171" fmla="*/ 10801598 w 12192000"/>
              <a:gd name="connsiteY171" fmla="*/ 113562 h 1157500"/>
              <a:gd name="connsiteX172" fmla="*/ 10888594 w 12192000"/>
              <a:gd name="connsiteY172" fmla="*/ 121439 h 1157500"/>
              <a:gd name="connsiteX173" fmla="*/ 10967891 w 12192000"/>
              <a:gd name="connsiteY173" fmla="*/ 131083 h 1157500"/>
              <a:gd name="connsiteX174" fmla="*/ 11085076 w 12192000"/>
              <a:gd name="connsiteY174" fmla="*/ 150485 h 1157500"/>
              <a:gd name="connsiteX175" fmla="*/ 11172617 w 12192000"/>
              <a:gd name="connsiteY175" fmla="*/ 164976 h 1157500"/>
              <a:gd name="connsiteX176" fmla="*/ 11281340 w 12192000"/>
              <a:gd name="connsiteY176" fmla="*/ 184188 h 1157500"/>
              <a:gd name="connsiteX177" fmla="*/ 11406511 w 12192000"/>
              <a:gd name="connsiteY177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96704 h 1157500"/>
              <a:gd name="connsiteX132" fmla="*/ 8228227 w 12192000"/>
              <a:gd name="connsiteY132" fmla="*/ 105972 h 1157500"/>
              <a:gd name="connsiteX133" fmla="*/ 8237963 w 12192000"/>
              <a:gd name="connsiteY133" fmla="*/ 106996 h 1157500"/>
              <a:gd name="connsiteX134" fmla="*/ 8307239 w 12192000"/>
              <a:gd name="connsiteY134" fmla="*/ 94591 h 1157500"/>
              <a:gd name="connsiteX135" fmla="*/ 8339282 w 12192000"/>
              <a:gd name="connsiteY135" fmla="*/ 108942 h 1157500"/>
              <a:gd name="connsiteX136" fmla="*/ 8346156 w 12192000"/>
              <a:gd name="connsiteY136" fmla="*/ 111227 h 1157500"/>
              <a:gd name="connsiteX137" fmla="*/ 8433385 w 12192000"/>
              <a:gd name="connsiteY137" fmla="*/ 99669 h 1157500"/>
              <a:gd name="connsiteX138" fmla="*/ 8533779 w 12192000"/>
              <a:gd name="connsiteY138" fmla="*/ 98374 h 1157500"/>
              <a:gd name="connsiteX139" fmla="*/ 8632833 w 12192000"/>
              <a:gd name="connsiteY139" fmla="*/ 100532 h 1157500"/>
              <a:gd name="connsiteX140" fmla="*/ 8668523 w 12192000"/>
              <a:gd name="connsiteY140" fmla="*/ 102979 h 1157500"/>
              <a:gd name="connsiteX141" fmla="*/ 8732893 w 12192000"/>
              <a:gd name="connsiteY141" fmla="*/ 99991 h 1157500"/>
              <a:gd name="connsiteX142" fmla="*/ 8764071 w 12192000"/>
              <a:gd name="connsiteY142" fmla="*/ 94587 h 1157500"/>
              <a:gd name="connsiteX143" fmla="*/ 8767004 w 12192000"/>
              <a:gd name="connsiteY143" fmla="*/ 91519 h 1157500"/>
              <a:gd name="connsiteX144" fmla="*/ 8772553 w 12192000"/>
              <a:gd name="connsiteY144" fmla="*/ 90314 h 1157500"/>
              <a:gd name="connsiteX145" fmla="*/ 8787201 w 12192000"/>
              <a:gd name="connsiteY145" fmla="*/ 92033 h 1157500"/>
              <a:gd name="connsiteX146" fmla="*/ 8792624 w 12192000"/>
              <a:gd name="connsiteY146" fmla="*/ 93503 h 1157500"/>
              <a:gd name="connsiteX147" fmla="*/ 8800741 w 12192000"/>
              <a:gd name="connsiteY147" fmla="*/ 93897 h 1157500"/>
              <a:gd name="connsiteX148" fmla="*/ 8800966 w 12192000"/>
              <a:gd name="connsiteY148" fmla="*/ 93645 h 1157500"/>
              <a:gd name="connsiteX149" fmla="*/ 8808513 w 12192000"/>
              <a:gd name="connsiteY149" fmla="*/ 94530 h 1157500"/>
              <a:gd name="connsiteX150" fmla="*/ 8845110 w 12192000"/>
              <a:gd name="connsiteY150" fmla="*/ 102179 h 1157500"/>
              <a:gd name="connsiteX151" fmla="*/ 9026654 w 12192000"/>
              <a:gd name="connsiteY151" fmla="*/ 93420 h 1157500"/>
              <a:gd name="connsiteX152" fmla="*/ 9088505 w 12192000"/>
              <a:gd name="connsiteY152" fmla="*/ 113002 h 1157500"/>
              <a:gd name="connsiteX153" fmla="*/ 9203241 w 12192000"/>
              <a:gd name="connsiteY153" fmla="*/ 111713 h 1157500"/>
              <a:gd name="connsiteX154" fmla="*/ 9415584 w 12192000"/>
              <a:gd name="connsiteY154" fmla="*/ 157156 h 1157500"/>
              <a:gd name="connsiteX155" fmla="*/ 9505102 w 12192000"/>
              <a:gd name="connsiteY155" fmla="*/ 141042 h 1157500"/>
              <a:gd name="connsiteX156" fmla="*/ 9643040 w 12192000"/>
              <a:gd name="connsiteY156" fmla="*/ 158233 h 1157500"/>
              <a:gd name="connsiteX157" fmla="*/ 9762999 w 12192000"/>
              <a:gd name="connsiteY157" fmla="*/ 162623 h 1157500"/>
              <a:gd name="connsiteX158" fmla="*/ 9776183 w 12192000"/>
              <a:gd name="connsiteY158" fmla="*/ 162191 h 1157500"/>
              <a:gd name="connsiteX159" fmla="*/ 9780532 w 12192000"/>
              <a:gd name="connsiteY159" fmla="*/ 155823 h 1157500"/>
              <a:gd name="connsiteX160" fmla="*/ 9910588 w 12192000"/>
              <a:gd name="connsiteY160" fmla="*/ 154327 h 1157500"/>
              <a:gd name="connsiteX161" fmla="*/ 9924173 w 12192000"/>
              <a:gd name="connsiteY161" fmla="*/ 158591 h 1157500"/>
              <a:gd name="connsiteX162" fmla="*/ 10010969 w 12192000"/>
              <a:gd name="connsiteY162" fmla="*/ 155802 h 1157500"/>
              <a:gd name="connsiteX163" fmla="*/ 10070699 w 12192000"/>
              <a:gd name="connsiteY163" fmla="*/ 157854 h 1157500"/>
              <a:gd name="connsiteX164" fmla="*/ 10155104 w 12192000"/>
              <a:gd name="connsiteY164" fmla="*/ 151613 h 1157500"/>
              <a:gd name="connsiteX165" fmla="*/ 10250982 w 12192000"/>
              <a:gd name="connsiteY165" fmla="*/ 128642 h 1157500"/>
              <a:gd name="connsiteX166" fmla="*/ 10322829 w 12192000"/>
              <a:gd name="connsiteY166" fmla="*/ 145475 h 1157500"/>
              <a:gd name="connsiteX167" fmla="*/ 10448511 w 12192000"/>
              <a:gd name="connsiteY167" fmla="*/ 127195 h 1157500"/>
              <a:gd name="connsiteX168" fmla="*/ 10561157 w 12192000"/>
              <a:gd name="connsiteY168" fmla="*/ 108661 h 1157500"/>
              <a:gd name="connsiteX169" fmla="*/ 10629093 w 12192000"/>
              <a:gd name="connsiteY169" fmla="*/ 120997 h 1157500"/>
              <a:gd name="connsiteX170" fmla="*/ 10801598 w 12192000"/>
              <a:gd name="connsiteY170" fmla="*/ 113562 h 1157500"/>
              <a:gd name="connsiteX171" fmla="*/ 10888594 w 12192000"/>
              <a:gd name="connsiteY171" fmla="*/ 121439 h 1157500"/>
              <a:gd name="connsiteX172" fmla="*/ 10967891 w 12192000"/>
              <a:gd name="connsiteY172" fmla="*/ 131083 h 1157500"/>
              <a:gd name="connsiteX173" fmla="*/ 11085076 w 12192000"/>
              <a:gd name="connsiteY173" fmla="*/ 150485 h 1157500"/>
              <a:gd name="connsiteX174" fmla="*/ 11172617 w 12192000"/>
              <a:gd name="connsiteY174" fmla="*/ 164976 h 1157500"/>
              <a:gd name="connsiteX175" fmla="*/ 11281340 w 12192000"/>
              <a:gd name="connsiteY175" fmla="*/ 184188 h 1157500"/>
              <a:gd name="connsiteX176" fmla="*/ 11406511 w 12192000"/>
              <a:gd name="connsiteY176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396084 w 12192000"/>
              <a:gd name="connsiteY93" fmla="*/ 321836 h 1157500"/>
              <a:gd name="connsiteX94" fmla="*/ 5414292 w 12192000"/>
              <a:gd name="connsiteY94" fmla="*/ 314431 h 1157500"/>
              <a:gd name="connsiteX95" fmla="*/ 5487276 w 12192000"/>
              <a:gd name="connsiteY95" fmla="*/ 300918 h 1157500"/>
              <a:gd name="connsiteX96" fmla="*/ 5612716 w 12192000"/>
              <a:gd name="connsiteY96" fmla="*/ 301686 h 1157500"/>
              <a:gd name="connsiteX97" fmla="*/ 5864813 w 12192000"/>
              <a:gd name="connsiteY97" fmla="*/ 251420 h 1157500"/>
              <a:gd name="connsiteX98" fmla="*/ 6151392 w 12192000"/>
              <a:gd name="connsiteY98" fmla="*/ 219300 h 1157500"/>
              <a:gd name="connsiteX99" fmla="*/ 6209396 w 12192000"/>
              <a:gd name="connsiteY99" fmla="*/ 214037 h 1157500"/>
              <a:gd name="connsiteX100" fmla="*/ 6269898 w 12192000"/>
              <a:gd name="connsiteY100" fmla="*/ 219868 h 1157500"/>
              <a:gd name="connsiteX101" fmla="*/ 6352373 w 12192000"/>
              <a:gd name="connsiteY101" fmla="*/ 202729 h 1157500"/>
              <a:gd name="connsiteX102" fmla="*/ 6353759 w 12192000"/>
              <a:gd name="connsiteY102" fmla="*/ 202703 h 1157500"/>
              <a:gd name="connsiteX103" fmla="*/ 6363346 w 12192000"/>
              <a:gd name="connsiteY103" fmla="*/ 190268 h 1157500"/>
              <a:gd name="connsiteX104" fmla="*/ 6400681 w 12192000"/>
              <a:gd name="connsiteY104" fmla="*/ 197970 h 1157500"/>
              <a:gd name="connsiteX105" fmla="*/ 6402041 w 12192000"/>
              <a:gd name="connsiteY105" fmla="*/ 200641 h 1157500"/>
              <a:gd name="connsiteX106" fmla="*/ 6502019 w 12192000"/>
              <a:gd name="connsiteY106" fmla="*/ 192356 h 1157500"/>
              <a:gd name="connsiteX107" fmla="*/ 6518229 w 12192000"/>
              <a:gd name="connsiteY107" fmla="*/ 191407 h 1157500"/>
              <a:gd name="connsiteX108" fmla="*/ 6595639 w 12192000"/>
              <a:gd name="connsiteY108" fmla="*/ 168164 h 1157500"/>
              <a:gd name="connsiteX109" fmla="*/ 6692265 w 12192000"/>
              <a:gd name="connsiteY109" fmla="*/ 164829 h 1157500"/>
              <a:gd name="connsiteX110" fmla="*/ 6697219 w 12192000"/>
              <a:gd name="connsiteY110" fmla="*/ 165301 h 1157500"/>
              <a:gd name="connsiteX111" fmla="*/ 6713656 w 12192000"/>
              <a:gd name="connsiteY111" fmla="*/ 153600 h 1157500"/>
              <a:gd name="connsiteX112" fmla="*/ 6714383 w 12192000"/>
              <a:gd name="connsiteY112" fmla="*/ 150425 h 1157500"/>
              <a:gd name="connsiteX113" fmla="*/ 6774793 w 12192000"/>
              <a:gd name="connsiteY113" fmla="*/ 159713 h 1157500"/>
              <a:gd name="connsiteX114" fmla="*/ 6782112 w 12192000"/>
              <a:gd name="connsiteY114" fmla="*/ 155255 h 1157500"/>
              <a:gd name="connsiteX115" fmla="*/ 6878958 w 12192000"/>
              <a:gd name="connsiteY115" fmla="*/ 180824 h 1157500"/>
              <a:gd name="connsiteX116" fmla="*/ 6894439 w 12192000"/>
              <a:gd name="connsiteY116" fmla="*/ 177642 h 1157500"/>
              <a:gd name="connsiteX117" fmla="*/ 6963220 w 12192000"/>
              <a:gd name="connsiteY117" fmla="*/ 167304 h 1157500"/>
              <a:gd name="connsiteX118" fmla="*/ 6976706 w 12192000"/>
              <a:gd name="connsiteY118" fmla="*/ 170894 h 1157500"/>
              <a:gd name="connsiteX119" fmla="*/ 6987064 w 12192000"/>
              <a:gd name="connsiteY119" fmla="*/ 160402 h 1157500"/>
              <a:gd name="connsiteX120" fmla="*/ 7058714 w 12192000"/>
              <a:gd name="connsiteY120" fmla="*/ 175992 h 1157500"/>
              <a:gd name="connsiteX121" fmla="*/ 7060499 w 12192000"/>
              <a:gd name="connsiteY121" fmla="*/ 176063 h 1157500"/>
              <a:gd name="connsiteX122" fmla="*/ 7176563 w 12192000"/>
              <a:gd name="connsiteY122" fmla="*/ 173244 h 1157500"/>
              <a:gd name="connsiteX123" fmla="*/ 7205529 w 12192000"/>
              <a:gd name="connsiteY123" fmla="*/ 181011 h 1157500"/>
              <a:gd name="connsiteX124" fmla="*/ 7310118 w 12192000"/>
              <a:gd name="connsiteY124" fmla="*/ 162605 h 1157500"/>
              <a:gd name="connsiteX125" fmla="*/ 7673859 w 12192000"/>
              <a:gd name="connsiteY125" fmla="*/ 150336 h 1157500"/>
              <a:gd name="connsiteX126" fmla="*/ 7692748 w 12192000"/>
              <a:gd name="connsiteY126" fmla="*/ 161537 h 1157500"/>
              <a:gd name="connsiteX127" fmla="*/ 7756672 w 12192000"/>
              <a:gd name="connsiteY127" fmla="*/ 157372 h 1157500"/>
              <a:gd name="connsiteX128" fmla="*/ 7974189 w 12192000"/>
              <a:gd name="connsiteY128" fmla="*/ 154819 h 1157500"/>
              <a:gd name="connsiteX129" fmla="*/ 8101969 w 12192000"/>
              <a:gd name="connsiteY129" fmla="*/ 144495 h 1157500"/>
              <a:gd name="connsiteX130" fmla="*/ 8106826 w 12192000"/>
              <a:gd name="connsiteY130" fmla="*/ 139853 h 1157500"/>
              <a:gd name="connsiteX131" fmla="*/ 8162058 w 12192000"/>
              <a:gd name="connsiteY131" fmla="*/ 117907 h 1157500"/>
              <a:gd name="connsiteX132" fmla="*/ 8228227 w 12192000"/>
              <a:gd name="connsiteY132" fmla="*/ 105972 h 1157500"/>
              <a:gd name="connsiteX133" fmla="*/ 8237963 w 12192000"/>
              <a:gd name="connsiteY133" fmla="*/ 106996 h 1157500"/>
              <a:gd name="connsiteX134" fmla="*/ 8307239 w 12192000"/>
              <a:gd name="connsiteY134" fmla="*/ 94591 h 1157500"/>
              <a:gd name="connsiteX135" fmla="*/ 8339282 w 12192000"/>
              <a:gd name="connsiteY135" fmla="*/ 108942 h 1157500"/>
              <a:gd name="connsiteX136" fmla="*/ 8346156 w 12192000"/>
              <a:gd name="connsiteY136" fmla="*/ 111227 h 1157500"/>
              <a:gd name="connsiteX137" fmla="*/ 8433385 w 12192000"/>
              <a:gd name="connsiteY137" fmla="*/ 99669 h 1157500"/>
              <a:gd name="connsiteX138" fmla="*/ 8533779 w 12192000"/>
              <a:gd name="connsiteY138" fmla="*/ 98374 h 1157500"/>
              <a:gd name="connsiteX139" fmla="*/ 8632833 w 12192000"/>
              <a:gd name="connsiteY139" fmla="*/ 100532 h 1157500"/>
              <a:gd name="connsiteX140" fmla="*/ 8668523 w 12192000"/>
              <a:gd name="connsiteY140" fmla="*/ 102979 h 1157500"/>
              <a:gd name="connsiteX141" fmla="*/ 8732893 w 12192000"/>
              <a:gd name="connsiteY141" fmla="*/ 99991 h 1157500"/>
              <a:gd name="connsiteX142" fmla="*/ 8764071 w 12192000"/>
              <a:gd name="connsiteY142" fmla="*/ 94587 h 1157500"/>
              <a:gd name="connsiteX143" fmla="*/ 8767004 w 12192000"/>
              <a:gd name="connsiteY143" fmla="*/ 91519 h 1157500"/>
              <a:gd name="connsiteX144" fmla="*/ 8772553 w 12192000"/>
              <a:gd name="connsiteY144" fmla="*/ 90314 h 1157500"/>
              <a:gd name="connsiteX145" fmla="*/ 8787201 w 12192000"/>
              <a:gd name="connsiteY145" fmla="*/ 92033 h 1157500"/>
              <a:gd name="connsiteX146" fmla="*/ 8792624 w 12192000"/>
              <a:gd name="connsiteY146" fmla="*/ 93503 h 1157500"/>
              <a:gd name="connsiteX147" fmla="*/ 8800741 w 12192000"/>
              <a:gd name="connsiteY147" fmla="*/ 93897 h 1157500"/>
              <a:gd name="connsiteX148" fmla="*/ 8800966 w 12192000"/>
              <a:gd name="connsiteY148" fmla="*/ 93645 h 1157500"/>
              <a:gd name="connsiteX149" fmla="*/ 8808513 w 12192000"/>
              <a:gd name="connsiteY149" fmla="*/ 94530 h 1157500"/>
              <a:gd name="connsiteX150" fmla="*/ 8845110 w 12192000"/>
              <a:gd name="connsiteY150" fmla="*/ 102179 h 1157500"/>
              <a:gd name="connsiteX151" fmla="*/ 9026654 w 12192000"/>
              <a:gd name="connsiteY151" fmla="*/ 93420 h 1157500"/>
              <a:gd name="connsiteX152" fmla="*/ 9088505 w 12192000"/>
              <a:gd name="connsiteY152" fmla="*/ 113002 h 1157500"/>
              <a:gd name="connsiteX153" fmla="*/ 9203241 w 12192000"/>
              <a:gd name="connsiteY153" fmla="*/ 111713 h 1157500"/>
              <a:gd name="connsiteX154" fmla="*/ 9415584 w 12192000"/>
              <a:gd name="connsiteY154" fmla="*/ 157156 h 1157500"/>
              <a:gd name="connsiteX155" fmla="*/ 9505102 w 12192000"/>
              <a:gd name="connsiteY155" fmla="*/ 141042 h 1157500"/>
              <a:gd name="connsiteX156" fmla="*/ 9643040 w 12192000"/>
              <a:gd name="connsiteY156" fmla="*/ 158233 h 1157500"/>
              <a:gd name="connsiteX157" fmla="*/ 9762999 w 12192000"/>
              <a:gd name="connsiteY157" fmla="*/ 162623 h 1157500"/>
              <a:gd name="connsiteX158" fmla="*/ 9776183 w 12192000"/>
              <a:gd name="connsiteY158" fmla="*/ 162191 h 1157500"/>
              <a:gd name="connsiteX159" fmla="*/ 9780532 w 12192000"/>
              <a:gd name="connsiteY159" fmla="*/ 155823 h 1157500"/>
              <a:gd name="connsiteX160" fmla="*/ 9910588 w 12192000"/>
              <a:gd name="connsiteY160" fmla="*/ 154327 h 1157500"/>
              <a:gd name="connsiteX161" fmla="*/ 9924173 w 12192000"/>
              <a:gd name="connsiteY161" fmla="*/ 158591 h 1157500"/>
              <a:gd name="connsiteX162" fmla="*/ 10010969 w 12192000"/>
              <a:gd name="connsiteY162" fmla="*/ 155802 h 1157500"/>
              <a:gd name="connsiteX163" fmla="*/ 10070699 w 12192000"/>
              <a:gd name="connsiteY163" fmla="*/ 157854 h 1157500"/>
              <a:gd name="connsiteX164" fmla="*/ 10155104 w 12192000"/>
              <a:gd name="connsiteY164" fmla="*/ 151613 h 1157500"/>
              <a:gd name="connsiteX165" fmla="*/ 10250982 w 12192000"/>
              <a:gd name="connsiteY165" fmla="*/ 128642 h 1157500"/>
              <a:gd name="connsiteX166" fmla="*/ 10322829 w 12192000"/>
              <a:gd name="connsiteY166" fmla="*/ 145475 h 1157500"/>
              <a:gd name="connsiteX167" fmla="*/ 10448511 w 12192000"/>
              <a:gd name="connsiteY167" fmla="*/ 127195 h 1157500"/>
              <a:gd name="connsiteX168" fmla="*/ 10561157 w 12192000"/>
              <a:gd name="connsiteY168" fmla="*/ 108661 h 1157500"/>
              <a:gd name="connsiteX169" fmla="*/ 10629093 w 12192000"/>
              <a:gd name="connsiteY169" fmla="*/ 120997 h 1157500"/>
              <a:gd name="connsiteX170" fmla="*/ 10801598 w 12192000"/>
              <a:gd name="connsiteY170" fmla="*/ 113562 h 1157500"/>
              <a:gd name="connsiteX171" fmla="*/ 10888594 w 12192000"/>
              <a:gd name="connsiteY171" fmla="*/ 121439 h 1157500"/>
              <a:gd name="connsiteX172" fmla="*/ 10967891 w 12192000"/>
              <a:gd name="connsiteY172" fmla="*/ 131083 h 1157500"/>
              <a:gd name="connsiteX173" fmla="*/ 11085076 w 12192000"/>
              <a:gd name="connsiteY173" fmla="*/ 150485 h 1157500"/>
              <a:gd name="connsiteX174" fmla="*/ 11172617 w 12192000"/>
              <a:gd name="connsiteY174" fmla="*/ 164976 h 1157500"/>
              <a:gd name="connsiteX175" fmla="*/ 11281340 w 12192000"/>
              <a:gd name="connsiteY175" fmla="*/ 184188 h 1157500"/>
              <a:gd name="connsiteX176" fmla="*/ 11406511 w 12192000"/>
              <a:gd name="connsiteY176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414292 w 12192000"/>
              <a:gd name="connsiteY93" fmla="*/ 314431 h 1157500"/>
              <a:gd name="connsiteX94" fmla="*/ 5487276 w 12192000"/>
              <a:gd name="connsiteY94" fmla="*/ 300918 h 1157500"/>
              <a:gd name="connsiteX95" fmla="*/ 5612716 w 12192000"/>
              <a:gd name="connsiteY95" fmla="*/ 301686 h 1157500"/>
              <a:gd name="connsiteX96" fmla="*/ 5864813 w 12192000"/>
              <a:gd name="connsiteY96" fmla="*/ 251420 h 1157500"/>
              <a:gd name="connsiteX97" fmla="*/ 6151392 w 12192000"/>
              <a:gd name="connsiteY97" fmla="*/ 219300 h 1157500"/>
              <a:gd name="connsiteX98" fmla="*/ 6209396 w 12192000"/>
              <a:gd name="connsiteY98" fmla="*/ 214037 h 1157500"/>
              <a:gd name="connsiteX99" fmla="*/ 6269898 w 12192000"/>
              <a:gd name="connsiteY99" fmla="*/ 219868 h 1157500"/>
              <a:gd name="connsiteX100" fmla="*/ 6352373 w 12192000"/>
              <a:gd name="connsiteY100" fmla="*/ 202729 h 1157500"/>
              <a:gd name="connsiteX101" fmla="*/ 6353759 w 12192000"/>
              <a:gd name="connsiteY101" fmla="*/ 202703 h 1157500"/>
              <a:gd name="connsiteX102" fmla="*/ 6363346 w 12192000"/>
              <a:gd name="connsiteY102" fmla="*/ 190268 h 1157500"/>
              <a:gd name="connsiteX103" fmla="*/ 6400681 w 12192000"/>
              <a:gd name="connsiteY103" fmla="*/ 197970 h 1157500"/>
              <a:gd name="connsiteX104" fmla="*/ 6402041 w 12192000"/>
              <a:gd name="connsiteY104" fmla="*/ 200641 h 1157500"/>
              <a:gd name="connsiteX105" fmla="*/ 6502019 w 12192000"/>
              <a:gd name="connsiteY105" fmla="*/ 192356 h 1157500"/>
              <a:gd name="connsiteX106" fmla="*/ 6518229 w 12192000"/>
              <a:gd name="connsiteY106" fmla="*/ 191407 h 1157500"/>
              <a:gd name="connsiteX107" fmla="*/ 6595639 w 12192000"/>
              <a:gd name="connsiteY107" fmla="*/ 168164 h 1157500"/>
              <a:gd name="connsiteX108" fmla="*/ 6692265 w 12192000"/>
              <a:gd name="connsiteY108" fmla="*/ 164829 h 1157500"/>
              <a:gd name="connsiteX109" fmla="*/ 6697219 w 12192000"/>
              <a:gd name="connsiteY109" fmla="*/ 165301 h 1157500"/>
              <a:gd name="connsiteX110" fmla="*/ 6713656 w 12192000"/>
              <a:gd name="connsiteY110" fmla="*/ 153600 h 1157500"/>
              <a:gd name="connsiteX111" fmla="*/ 6714383 w 12192000"/>
              <a:gd name="connsiteY111" fmla="*/ 150425 h 1157500"/>
              <a:gd name="connsiteX112" fmla="*/ 6774793 w 12192000"/>
              <a:gd name="connsiteY112" fmla="*/ 159713 h 1157500"/>
              <a:gd name="connsiteX113" fmla="*/ 6782112 w 12192000"/>
              <a:gd name="connsiteY113" fmla="*/ 155255 h 1157500"/>
              <a:gd name="connsiteX114" fmla="*/ 6878958 w 12192000"/>
              <a:gd name="connsiteY114" fmla="*/ 180824 h 1157500"/>
              <a:gd name="connsiteX115" fmla="*/ 6894439 w 12192000"/>
              <a:gd name="connsiteY115" fmla="*/ 177642 h 1157500"/>
              <a:gd name="connsiteX116" fmla="*/ 6963220 w 12192000"/>
              <a:gd name="connsiteY116" fmla="*/ 167304 h 1157500"/>
              <a:gd name="connsiteX117" fmla="*/ 6976706 w 12192000"/>
              <a:gd name="connsiteY117" fmla="*/ 170894 h 1157500"/>
              <a:gd name="connsiteX118" fmla="*/ 6987064 w 12192000"/>
              <a:gd name="connsiteY118" fmla="*/ 160402 h 1157500"/>
              <a:gd name="connsiteX119" fmla="*/ 7058714 w 12192000"/>
              <a:gd name="connsiteY119" fmla="*/ 175992 h 1157500"/>
              <a:gd name="connsiteX120" fmla="*/ 7060499 w 12192000"/>
              <a:gd name="connsiteY120" fmla="*/ 176063 h 1157500"/>
              <a:gd name="connsiteX121" fmla="*/ 7176563 w 12192000"/>
              <a:gd name="connsiteY121" fmla="*/ 173244 h 1157500"/>
              <a:gd name="connsiteX122" fmla="*/ 7205529 w 12192000"/>
              <a:gd name="connsiteY122" fmla="*/ 181011 h 1157500"/>
              <a:gd name="connsiteX123" fmla="*/ 7310118 w 12192000"/>
              <a:gd name="connsiteY123" fmla="*/ 162605 h 1157500"/>
              <a:gd name="connsiteX124" fmla="*/ 7673859 w 12192000"/>
              <a:gd name="connsiteY124" fmla="*/ 150336 h 1157500"/>
              <a:gd name="connsiteX125" fmla="*/ 7692748 w 12192000"/>
              <a:gd name="connsiteY125" fmla="*/ 161537 h 1157500"/>
              <a:gd name="connsiteX126" fmla="*/ 7756672 w 12192000"/>
              <a:gd name="connsiteY126" fmla="*/ 157372 h 1157500"/>
              <a:gd name="connsiteX127" fmla="*/ 7974189 w 12192000"/>
              <a:gd name="connsiteY127" fmla="*/ 154819 h 1157500"/>
              <a:gd name="connsiteX128" fmla="*/ 8101969 w 12192000"/>
              <a:gd name="connsiteY128" fmla="*/ 144495 h 1157500"/>
              <a:gd name="connsiteX129" fmla="*/ 8106826 w 12192000"/>
              <a:gd name="connsiteY129" fmla="*/ 139853 h 1157500"/>
              <a:gd name="connsiteX130" fmla="*/ 8162058 w 12192000"/>
              <a:gd name="connsiteY130" fmla="*/ 117907 h 1157500"/>
              <a:gd name="connsiteX131" fmla="*/ 8228227 w 12192000"/>
              <a:gd name="connsiteY131" fmla="*/ 105972 h 1157500"/>
              <a:gd name="connsiteX132" fmla="*/ 8237963 w 12192000"/>
              <a:gd name="connsiteY132" fmla="*/ 106996 h 1157500"/>
              <a:gd name="connsiteX133" fmla="*/ 8307239 w 12192000"/>
              <a:gd name="connsiteY133" fmla="*/ 94591 h 1157500"/>
              <a:gd name="connsiteX134" fmla="*/ 8339282 w 12192000"/>
              <a:gd name="connsiteY134" fmla="*/ 108942 h 1157500"/>
              <a:gd name="connsiteX135" fmla="*/ 8346156 w 12192000"/>
              <a:gd name="connsiteY135" fmla="*/ 111227 h 1157500"/>
              <a:gd name="connsiteX136" fmla="*/ 8433385 w 12192000"/>
              <a:gd name="connsiteY136" fmla="*/ 99669 h 1157500"/>
              <a:gd name="connsiteX137" fmla="*/ 8533779 w 12192000"/>
              <a:gd name="connsiteY137" fmla="*/ 98374 h 1157500"/>
              <a:gd name="connsiteX138" fmla="*/ 8632833 w 12192000"/>
              <a:gd name="connsiteY138" fmla="*/ 100532 h 1157500"/>
              <a:gd name="connsiteX139" fmla="*/ 8668523 w 12192000"/>
              <a:gd name="connsiteY139" fmla="*/ 102979 h 1157500"/>
              <a:gd name="connsiteX140" fmla="*/ 8732893 w 12192000"/>
              <a:gd name="connsiteY140" fmla="*/ 99991 h 1157500"/>
              <a:gd name="connsiteX141" fmla="*/ 8764071 w 12192000"/>
              <a:gd name="connsiteY141" fmla="*/ 94587 h 1157500"/>
              <a:gd name="connsiteX142" fmla="*/ 8767004 w 12192000"/>
              <a:gd name="connsiteY142" fmla="*/ 91519 h 1157500"/>
              <a:gd name="connsiteX143" fmla="*/ 8772553 w 12192000"/>
              <a:gd name="connsiteY143" fmla="*/ 90314 h 1157500"/>
              <a:gd name="connsiteX144" fmla="*/ 8787201 w 12192000"/>
              <a:gd name="connsiteY144" fmla="*/ 92033 h 1157500"/>
              <a:gd name="connsiteX145" fmla="*/ 8792624 w 12192000"/>
              <a:gd name="connsiteY145" fmla="*/ 93503 h 1157500"/>
              <a:gd name="connsiteX146" fmla="*/ 8800741 w 12192000"/>
              <a:gd name="connsiteY146" fmla="*/ 93897 h 1157500"/>
              <a:gd name="connsiteX147" fmla="*/ 8800966 w 12192000"/>
              <a:gd name="connsiteY147" fmla="*/ 93645 h 1157500"/>
              <a:gd name="connsiteX148" fmla="*/ 8808513 w 12192000"/>
              <a:gd name="connsiteY148" fmla="*/ 94530 h 1157500"/>
              <a:gd name="connsiteX149" fmla="*/ 8845110 w 12192000"/>
              <a:gd name="connsiteY149" fmla="*/ 102179 h 1157500"/>
              <a:gd name="connsiteX150" fmla="*/ 9026654 w 12192000"/>
              <a:gd name="connsiteY150" fmla="*/ 93420 h 1157500"/>
              <a:gd name="connsiteX151" fmla="*/ 9088505 w 12192000"/>
              <a:gd name="connsiteY151" fmla="*/ 113002 h 1157500"/>
              <a:gd name="connsiteX152" fmla="*/ 9203241 w 12192000"/>
              <a:gd name="connsiteY152" fmla="*/ 111713 h 1157500"/>
              <a:gd name="connsiteX153" fmla="*/ 9415584 w 12192000"/>
              <a:gd name="connsiteY153" fmla="*/ 157156 h 1157500"/>
              <a:gd name="connsiteX154" fmla="*/ 9505102 w 12192000"/>
              <a:gd name="connsiteY154" fmla="*/ 141042 h 1157500"/>
              <a:gd name="connsiteX155" fmla="*/ 9643040 w 12192000"/>
              <a:gd name="connsiteY155" fmla="*/ 158233 h 1157500"/>
              <a:gd name="connsiteX156" fmla="*/ 9762999 w 12192000"/>
              <a:gd name="connsiteY156" fmla="*/ 162623 h 1157500"/>
              <a:gd name="connsiteX157" fmla="*/ 9776183 w 12192000"/>
              <a:gd name="connsiteY157" fmla="*/ 162191 h 1157500"/>
              <a:gd name="connsiteX158" fmla="*/ 9780532 w 12192000"/>
              <a:gd name="connsiteY158" fmla="*/ 155823 h 1157500"/>
              <a:gd name="connsiteX159" fmla="*/ 9910588 w 12192000"/>
              <a:gd name="connsiteY159" fmla="*/ 154327 h 1157500"/>
              <a:gd name="connsiteX160" fmla="*/ 9924173 w 12192000"/>
              <a:gd name="connsiteY160" fmla="*/ 158591 h 1157500"/>
              <a:gd name="connsiteX161" fmla="*/ 10010969 w 12192000"/>
              <a:gd name="connsiteY161" fmla="*/ 155802 h 1157500"/>
              <a:gd name="connsiteX162" fmla="*/ 10070699 w 12192000"/>
              <a:gd name="connsiteY162" fmla="*/ 157854 h 1157500"/>
              <a:gd name="connsiteX163" fmla="*/ 10155104 w 12192000"/>
              <a:gd name="connsiteY163" fmla="*/ 151613 h 1157500"/>
              <a:gd name="connsiteX164" fmla="*/ 10250982 w 12192000"/>
              <a:gd name="connsiteY164" fmla="*/ 128642 h 1157500"/>
              <a:gd name="connsiteX165" fmla="*/ 10322829 w 12192000"/>
              <a:gd name="connsiteY165" fmla="*/ 145475 h 1157500"/>
              <a:gd name="connsiteX166" fmla="*/ 10448511 w 12192000"/>
              <a:gd name="connsiteY166" fmla="*/ 127195 h 1157500"/>
              <a:gd name="connsiteX167" fmla="*/ 10561157 w 12192000"/>
              <a:gd name="connsiteY167" fmla="*/ 108661 h 1157500"/>
              <a:gd name="connsiteX168" fmla="*/ 10629093 w 12192000"/>
              <a:gd name="connsiteY168" fmla="*/ 120997 h 1157500"/>
              <a:gd name="connsiteX169" fmla="*/ 10801598 w 12192000"/>
              <a:gd name="connsiteY169" fmla="*/ 113562 h 1157500"/>
              <a:gd name="connsiteX170" fmla="*/ 10888594 w 12192000"/>
              <a:gd name="connsiteY170" fmla="*/ 121439 h 1157500"/>
              <a:gd name="connsiteX171" fmla="*/ 10967891 w 12192000"/>
              <a:gd name="connsiteY171" fmla="*/ 131083 h 1157500"/>
              <a:gd name="connsiteX172" fmla="*/ 11085076 w 12192000"/>
              <a:gd name="connsiteY172" fmla="*/ 150485 h 1157500"/>
              <a:gd name="connsiteX173" fmla="*/ 11172617 w 12192000"/>
              <a:gd name="connsiteY173" fmla="*/ 164976 h 1157500"/>
              <a:gd name="connsiteX174" fmla="*/ 11281340 w 12192000"/>
              <a:gd name="connsiteY174" fmla="*/ 184188 h 1157500"/>
              <a:gd name="connsiteX175" fmla="*/ 11406511 w 12192000"/>
              <a:gd name="connsiteY175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435496 w 12192000"/>
              <a:gd name="connsiteY93" fmla="*/ 314431 h 1157500"/>
              <a:gd name="connsiteX94" fmla="*/ 5487276 w 12192000"/>
              <a:gd name="connsiteY94" fmla="*/ 300918 h 1157500"/>
              <a:gd name="connsiteX95" fmla="*/ 5612716 w 12192000"/>
              <a:gd name="connsiteY95" fmla="*/ 301686 h 1157500"/>
              <a:gd name="connsiteX96" fmla="*/ 5864813 w 12192000"/>
              <a:gd name="connsiteY96" fmla="*/ 251420 h 1157500"/>
              <a:gd name="connsiteX97" fmla="*/ 6151392 w 12192000"/>
              <a:gd name="connsiteY97" fmla="*/ 219300 h 1157500"/>
              <a:gd name="connsiteX98" fmla="*/ 6209396 w 12192000"/>
              <a:gd name="connsiteY98" fmla="*/ 214037 h 1157500"/>
              <a:gd name="connsiteX99" fmla="*/ 6269898 w 12192000"/>
              <a:gd name="connsiteY99" fmla="*/ 219868 h 1157500"/>
              <a:gd name="connsiteX100" fmla="*/ 6352373 w 12192000"/>
              <a:gd name="connsiteY100" fmla="*/ 202729 h 1157500"/>
              <a:gd name="connsiteX101" fmla="*/ 6353759 w 12192000"/>
              <a:gd name="connsiteY101" fmla="*/ 202703 h 1157500"/>
              <a:gd name="connsiteX102" fmla="*/ 6363346 w 12192000"/>
              <a:gd name="connsiteY102" fmla="*/ 190268 h 1157500"/>
              <a:gd name="connsiteX103" fmla="*/ 6400681 w 12192000"/>
              <a:gd name="connsiteY103" fmla="*/ 197970 h 1157500"/>
              <a:gd name="connsiteX104" fmla="*/ 6402041 w 12192000"/>
              <a:gd name="connsiteY104" fmla="*/ 200641 h 1157500"/>
              <a:gd name="connsiteX105" fmla="*/ 6502019 w 12192000"/>
              <a:gd name="connsiteY105" fmla="*/ 192356 h 1157500"/>
              <a:gd name="connsiteX106" fmla="*/ 6518229 w 12192000"/>
              <a:gd name="connsiteY106" fmla="*/ 191407 h 1157500"/>
              <a:gd name="connsiteX107" fmla="*/ 6595639 w 12192000"/>
              <a:gd name="connsiteY107" fmla="*/ 168164 h 1157500"/>
              <a:gd name="connsiteX108" fmla="*/ 6692265 w 12192000"/>
              <a:gd name="connsiteY108" fmla="*/ 164829 h 1157500"/>
              <a:gd name="connsiteX109" fmla="*/ 6697219 w 12192000"/>
              <a:gd name="connsiteY109" fmla="*/ 165301 h 1157500"/>
              <a:gd name="connsiteX110" fmla="*/ 6713656 w 12192000"/>
              <a:gd name="connsiteY110" fmla="*/ 153600 h 1157500"/>
              <a:gd name="connsiteX111" fmla="*/ 6714383 w 12192000"/>
              <a:gd name="connsiteY111" fmla="*/ 150425 h 1157500"/>
              <a:gd name="connsiteX112" fmla="*/ 6774793 w 12192000"/>
              <a:gd name="connsiteY112" fmla="*/ 159713 h 1157500"/>
              <a:gd name="connsiteX113" fmla="*/ 6782112 w 12192000"/>
              <a:gd name="connsiteY113" fmla="*/ 155255 h 1157500"/>
              <a:gd name="connsiteX114" fmla="*/ 6878958 w 12192000"/>
              <a:gd name="connsiteY114" fmla="*/ 180824 h 1157500"/>
              <a:gd name="connsiteX115" fmla="*/ 6894439 w 12192000"/>
              <a:gd name="connsiteY115" fmla="*/ 177642 h 1157500"/>
              <a:gd name="connsiteX116" fmla="*/ 6963220 w 12192000"/>
              <a:gd name="connsiteY116" fmla="*/ 167304 h 1157500"/>
              <a:gd name="connsiteX117" fmla="*/ 6976706 w 12192000"/>
              <a:gd name="connsiteY117" fmla="*/ 170894 h 1157500"/>
              <a:gd name="connsiteX118" fmla="*/ 6987064 w 12192000"/>
              <a:gd name="connsiteY118" fmla="*/ 160402 h 1157500"/>
              <a:gd name="connsiteX119" fmla="*/ 7058714 w 12192000"/>
              <a:gd name="connsiteY119" fmla="*/ 175992 h 1157500"/>
              <a:gd name="connsiteX120" fmla="*/ 7060499 w 12192000"/>
              <a:gd name="connsiteY120" fmla="*/ 176063 h 1157500"/>
              <a:gd name="connsiteX121" fmla="*/ 7176563 w 12192000"/>
              <a:gd name="connsiteY121" fmla="*/ 173244 h 1157500"/>
              <a:gd name="connsiteX122" fmla="*/ 7205529 w 12192000"/>
              <a:gd name="connsiteY122" fmla="*/ 181011 h 1157500"/>
              <a:gd name="connsiteX123" fmla="*/ 7310118 w 12192000"/>
              <a:gd name="connsiteY123" fmla="*/ 162605 h 1157500"/>
              <a:gd name="connsiteX124" fmla="*/ 7673859 w 12192000"/>
              <a:gd name="connsiteY124" fmla="*/ 150336 h 1157500"/>
              <a:gd name="connsiteX125" fmla="*/ 7692748 w 12192000"/>
              <a:gd name="connsiteY125" fmla="*/ 161537 h 1157500"/>
              <a:gd name="connsiteX126" fmla="*/ 7756672 w 12192000"/>
              <a:gd name="connsiteY126" fmla="*/ 157372 h 1157500"/>
              <a:gd name="connsiteX127" fmla="*/ 7974189 w 12192000"/>
              <a:gd name="connsiteY127" fmla="*/ 154819 h 1157500"/>
              <a:gd name="connsiteX128" fmla="*/ 8101969 w 12192000"/>
              <a:gd name="connsiteY128" fmla="*/ 144495 h 1157500"/>
              <a:gd name="connsiteX129" fmla="*/ 8106826 w 12192000"/>
              <a:gd name="connsiteY129" fmla="*/ 139853 h 1157500"/>
              <a:gd name="connsiteX130" fmla="*/ 8162058 w 12192000"/>
              <a:gd name="connsiteY130" fmla="*/ 117907 h 1157500"/>
              <a:gd name="connsiteX131" fmla="*/ 8228227 w 12192000"/>
              <a:gd name="connsiteY131" fmla="*/ 105972 h 1157500"/>
              <a:gd name="connsiteX132" fmla="*/ 8237963 w 12192000"/>
              <a:gd name="connsiteY132" fmla="*/ 106996 h 1157500"/>
              <a:gd name="connsiteX133" fmla="*/ 8307239 w 12192000"/>
              <a:gd name="connsiteY133" fmla="*/ 94591 h 1157500"/>
              <a:gd name="connsiteX134" fmla="*/ 8339282 w 12192000"/>
              <a:gd name="connsiteY134" fmla="*/ 108942 h 1157500"/>
              <a:gd name="connsiteX135" fmla="*/ 8346156 w 12192000"/>
              <a:gd name="connsiteY135" fmla="*/ 111227 h 1157500"/>
              <a:gd name="connsiteX136" fmla="*/ 8433385 w 12192000"/>
              <a:gd name="connsiteY136" fmla="*/ 99669 h 1157500"/>
              <a:gd name="connsiteX137" fmla="*/ 8533779 w 12192000"/>
              <a:gd name="connsiteY137" fmla="*/ 98374 h 1157500"/>
              <a:gd name="connsiteX138" fmla="*/ 8632833 w 12192000"/>
              <a:gd name="connsiteY138" fmla="*/ 100532 h 1157500"/>
              <a:gd name="connsiteX139" fmla="*/ 8668523 w 12192000"/>
              <a:gd name="connsiteY139" fmla="*/ 102979 h 1157500"/>
              <a:gd name="connsiteX140" fmla="*/ 8732893 w 12192000"/>
              <a:gd name="connsiteY140" fmla="*/ 99991 h 1157500"/>
              <a:gd name="connsiteX141" fmla="*/ 8764071 w 12192000"/>
              <a:gd name="connsiteY141" fmla="*/ 94587 h 1157500"/>
              <a:gd name="connsiteX142" fmla="*/ 8767004 w 12192000"/>
              <a:gd name="connsiteY142" fmla="*/ 91519 h 1157500"/>
              <a:gd name="connsiteX143" fmla="*/ 8772553 w 12192000"/>
              <a:gd name="connsiteY143" fmla="*/ 90314 h 1157500"/>
              <a:gd name="connsiteX144" fmla="*/ 8787201 w 12192000"/>
              <a:gd name="connsiteY144" fmla="*/ 92033 h 1157500"/>
              <a:gd name="connsiteX145" fmla="*/ 8792624 w 12192000"/>
              <a:gd name="connsiteY145" fmla="*/ 93503 h 1157500"/>
              <a:gd name="connsiteX146" fmla="*/ 8800741 w 12192000"/>
              <a:gd name="connsiteY146" fmla="*/ 93897 h 1157500"/>
              <a:gd name="connsiteX147" fmla="*/ 8800966 w 12192000"/>
              <a:gd name="connsiteY147" fmla="*/ 93645 h 1157500"/>
              <a:gd name="connsiteX148" fmla="*/ 8808513 w 12192000"/>
              <a:gd name="connsiteY148" fmla="*/ 94530 h 1157500"/>
              <a:gd name="connsiteX149" fmla="*/ 8845110 w 12192000"/>
              <a:gd name="connsiteY149" fmla="*/ 102179 h 1157500"/>
              <a:gd name="connsiteX150" fmla="*/ 9026654 w 12192000"/>
              <a:gd name="connsiteY150" fmla="*/ 93420 h 1157500"/>
              <a:gd name="connsiteX151" fmla="*/ 9088505 w 12192000"/>
              <a:gd name="connsiteY151" fmla="*/ 113002 h 1157500"/>
              <a:gd name="connsiteX152" fmla="*/ 9203241 w 12192000"/>
              <a:gd name="connsiteY152" fmla="*/ 111713 h 1157500"/>
              <a:gd name="connsiteX153" fmla="*/ 9415584 w 12192000"/>
              <a:gd name="connsiteY153" fmla="*/ 157156 h 1157500"/>
              <a:gd name="connsiteX154" fmla="*/ 9505102 w 12192000"/>
              <a:gd name="connsiteY154" fmla="*/ 141042 h 1157500"/>
              <a:gd name="connsiteX155" fmla="*/ 9643040 w 12192000"/>
              <a:gd name="connsiteY155" fmla="*/ 158233 h 1157500"/>
              <a:gd name="connsiteX156" fmla="*/ 9762999 w 12192000"/>
              <a:gd name="connsiteY156" fmla="*/ 162623 h 1157500"/>
              <a:gd name="connsiteX157" fmla="*/ 9776183 w 12192000"/>
              <a:gd name="connsiteY157" fmla="*/ 162191 h 1157500"/>
              <a:gd name="connsiteX158" fmla="*/ 9780532 w 12192000"/>
              <a:gd name="connsiteY158" fmla="*/ 155823 h 1157500"/>
              <a:gd name="connsiteX159" fmla="*/ 9910588 w 12192000"/>
              <a:gd name="connsiteY159" fmla="*/ 154327 h 1157500"/>
              <a:gd name="connsiteX160" fmla="*/ 9924173 w 12192000"/>
              <a:gd name="connsiteY160" fmla="*/ 158591 h 1157500"/>
              <a:gd name="connsiteX161" fmla="*/ 10010969 w 12192000"/>
              <a:gd name="connsiteY161" fmla="*/ 155802 h 1157500"/>
              <a:gd name="connsiteX162" fmla="*/ 10070699 w 12192000"/>
              <a:gd name="connsiteY162" fmla="*/ 157854 h 1157500"/>
              <a:gd name="connsiteX163" fmla="*/ 10155104 w 12192000"/>
              <a:gd name="connsiteY163" fmla="*/ 151613 h 1157500"/>
              <a:gd name="connsiteX164" fmla="*/ 10250982 w 12192000"/>
              <a:gd name="connsiteY164" fmla="*/ 128642 h 1157500"/>
              <a:gd name="connsiteX165" fmla="*/ 10322829 w 12192000"/>
              <a:gd name="connsiteY165" fmla="*/ 145475 h 1157500"/>
              <a:gd name="connsiteX166" fmla="*/ 10448511 w 12192000"/>
              <a:gd name="connsiteY166" fmla="*/ 127195 h 1157500"/>
              <a:gd name="connsiteX167" fmla="*/ 10561157 w 12192000"/>
              <a:gd name="connsiteY167" fmla="*/ 108661 h 1157500"/>
              <a:gd name="connsiteX168" fmla="*/ 10629093 w 12192000"/>
              <a:gd name="connsiteY168" fmla="*/ 120997 h 1157500"/>
              <a:gd name="connsiteX169" fmla="*/ 10801598 w 12192000"/>
              <a:gd name="connsiteY169" fmla="*/ 113562 h 1157500"/>
              <a:gd name="connsiteX170" fmla="*/ 10888594 w 12192000"/>
              <a:gd name="connsiteY170" fmla="*/ 121439 h 1157500"/>
              <a:gd name="connsiteX171" fmla="*/ 10967891 w 12192000"/>
              <a:gd name="connsiteY171" fmla="*/ 131083 h 1157500"/>
              <a:gd name="connsiteX172" fmla="*/ 11085076 w 12192000"/>
              <a:gd name="connsiteY172" fmla="*/ 150485 h 1157500"/>
              <a:gd name="connsiteX173" fmla="*/ 11172617 w 12192000"/>
              <a:gd name="connsiteY173" fmla="*/ 164976 h 1157500"/>
              <a:gd name="connsiteX174" fmla="*/ 11281340 w 12192000"/>
              <a:gd name="connsiteY174" fmla="*/ 184188 h 1157500"/>
              <a:gd name="connsiteX175" fmla="*/ 11406511 w 12192000"/>
              <a:gd name="connsiteY175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59695 w 12192000"/>
              <a:gd name="connsiteY90" fmla="*/ 324044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435496 w 12192000"/>
              <a:gd name="connsiteY93" fmla="*/ 314431 h 1157500"/>
              <a:gd name="connsiteX94" fmla="*/ 5487276 w 12192000"/>
              <a:gd name="connsiteY94" fmla="*/ 300918 h 1157500"/>
              <a:gd name="connsiteX95" fmla="*/ 5633920 w 12192000"/>
              <a:gd name="connsiteY95" fmla="*/ 291084 h 1157500"/>
              <a:gd name="connsiteX96" fmla="*/ 5864813 w 12192000"/>
              <a:gd name="connsiteY96" fmla="*/ 251420 h 1157500"/>
              <a:gd name="connsiteX97" fmla="*/ 6151392 w 12192000"/>
              <a:gd name="connsiteY97" fmla="*/ 219300 h 1157500"/>
              <a:gd name="connsiteX98" fmla="*/ 6209396 w 12192000"/>
              <a:gd name="connsiteY98" fmla="*/ 214037 h 1157500"/>
              <a:gd name="connsiteX99" fmla="*/ 6269898 w 12192000"/>
              <a:gd name="connsiteY99" fmla="*/ 219868 h 1157500"/>
              <a:gd name="connsiteX100" fmla="*/ 6352373 w 12192000"/>
              <a:gd name="connsiteY100" fmla="*/ 202729 h 1157500"/>
              <a:gd name="connsiteX101" fmla="*/ 6353759 w 12192000"/>
              <a:gd name="connsiteY101" fmla="*/ 202703 h 1157500"/>
              <a:gd name="connsiteX102" fmla="*/ 6363346 w 12192000"/>
              <a:gd name="connsiteY102" fmla="*/ 190268 h 1157500"/>
              <a:gd name="connsiteX103" fmla="*/ 6400681 w 12192000"/>
              <a:gd name="connsiteY103" fmla="*/ 197970 h 1157500"/>
              <a:gd name="connsiteX104" fmla="*/ 6402041 w 12192000"/>
              <a:gd name="connsiteY104" fmla="*/ 200641 h 1157500"/>
              <a:gd name="connsiteX105" fmla="*/ 6502019 w 12192000"/>
              <a:gd name="connsiteY105" fmla="*/ 192356 h 1157500"/>
              <a:gd name="connsiteX106" fmla="*/ 6518229 w 12192000"/>
              <a:gd name="connsiteY106" fmla="*/ 191407 h 1157500"/>
              <a:gd name="connsiteX107" fmla="*/ 6595639 w 12192000"/>
              <a:gd name="connsiteY107" fmla="*/ 168164 h 1157500"/>
              <a:gd name="connsiteX108" fmla="*/ 6692265 w 12192000"/>
              <a:gd name="connsiteY108" fmla="*/ 164829 h 1157500"/>
              <a:gd name="connsiteX109" fmla="*/ 6697219 w 12192000"/>
              <a:gd name="connsiteY109" fmla="*/ 165301 h 1157500"/>
              <a:gd name="connsiteX110" fmla="*/ 6713656 w 12192000"/>
              <a:gd name="connsiteY110" fmla="*/ 153600 h 1157500"/>
              <a:gd name="connsiteX111" fmla="*/ 6714383 w 12192000"/>
              <a:gd name="connsiteY111" fmla="*/ 150425 h 1157500"/>
              <a:gd name="connsiteX112" fmla="*/ 6774793 w 12192000"/>
              <a:gd name="connsiteY112" fmla="*/ 159713 h 1157500"/>
              <a:gd name="connsiteX113" fmla="*/ 6782112 w 12192000"/>
              <a:gd name="connsiteY113" fmla="*/ 155255 h 1157500"/>
              <a:gd name="connsiteX114" fmla="*/ 6878958 w 12192000"/>
              <a:gd name="connsiteY114" fmla="*/ 180824 h 1157500"/>
              <a:gd name="connsiteX115" fmla="*/ 6894439 w 12192000"/>
              <a:gd name="connsiteY115" fmla="*/ 177642 h 1157500"/>
              <a:gd name="connsiteX116" fmla="*/ 6963220 w 12192000"/>
              <a:gd name="connsiteY116" fmla="*/ 167304 h 1157500"/>
              <a:gd name="connsiteX117" fmla="*/ 6976706 w 12192000"/>
              <a:gd name="connsiteY117" fmla="*/ 170894 h 1157500"/>
              <a:gd name="connsiteX118" fmla="*/ 6987064 w 12192000"/>
              <a:gd name="connsiteY118" fmla="*/ 160402 h 1157500"/>
              <a:gd name="connsiteX119" fmla="*/ 7058714 w 12192000"/>
              <a:gd name="connsiteY119" fmla="*/ 175992 h 1157500"/>
              <a:gd name="connsiteX120" fmla="*/ 7060499 w 12192000"/>
              <a:gd name="connsiteY120" fmla="*/ 176063 h 1157500"/>
              <a:gd name="connsiteX121" fmla="*/ 7176563 w 12192000"/>
              <a:gd name="connsiteY121" fmla="*/ 173244 h 1157500"/>
              <a:gd name="connsiteX122" fmla="*/ 7205529 w 12192000"/>
              <a:gd name="connsiteY122" fmla="*/ 181011 h 1157500"/>
              <a:gd name="connsiteX123" fmla="*/ 7310118 w 12192000"/>
              <a:gd name="connsiteY123" fmla="*/ 162605 h 1157500"/>
              <a:gd name="connsiteX124" fmla="*/ 7673859 w 12192000"/>
              <a:gd name="connsiteY124" fmla="*/ 150336 h 1157500"/>
              <a:gd name="connsiteX125" fmla="*/ 7692748 w 12192000"/>
              <a:gd name="connsiteY125" fmla="*/ 161537 h 1157500"/>
              <a:gd name="connsiteX126" fmla="*/ 7756672 w 12192000"/>
              <a:gd name="connsiteY126" fmla="*/ 157372 h 1157500"/>
              <a:gd name="connsiteX127" fmla="*/ 7974189 w 12192000"/>
              <a:gd name="connsiteY127" fmla="*/ 154819 h 1157500"/>
              <a:gd name="connsiteX128" fmla="*/ 8101969 w 12192000"/>
              <a:gd name="connsiteY128" fmla="*/ 144495 h 1157500"/>
              <a:gd name="connsiteX129" fmla="*/ 8106826 w 12192000"/>
              <a:gd name="connsiteY129" fmla="*/ 139853 h 1157500"/>
              <a:gd name="connsiteX130" fmla="*/ 8162058 w 12192000"/>
              <a:gd name="connsiteY130" fmla="*/ 117907 h 1157500"/>
              <a:gd name="connsiteX131" fmla="*/ 8228227 w 12192000"/>
              <a:gd name="connsiteY131" fmla="*/ 105972 h 1157500"/>
              <a:gd name="connsiteX132" fmla="*/ 8237963 w 12192000"/>
              <a:gd name="connsiteY132" fmla="*/ 106996 h 1157500"/>
              <a:gd name="connsiteX133" fmla="*/ 8307239 w 12192000"/>
              <a:gd name="connsiteY133" fmla="*/ 94591 h 1157500"/>
              <a:gd name="connsiteX134" fmla="*/ 8339282 w 12192000"/>
              <a:gd name="connsiteY134" fmla="*/ 108942 h 1157500"/>
              <a:gd name="connsiteX135" fmla="*/ 8346156 w 12192000"/>
              <a:gd name="connsiteY135" fmla="*/ 111227 h 1157500"/>
              <a:gd name="connsiteX136" fmla="*/ 8433385 w 12192000"/>
              <a:gd name="connsiteY136" fmla="*/ 99669 h 1157500"/>
              <a:gd name="connsiteX137" fmla="*/ 8533779 w 12192000"/>
              <a:gd name="connsiteY137" fmla="*/ 98374 h 1157500"/>
              <a:gd name="connsiteX138" fmla="*/ 8632833 w 12192000"/>
              <a:gd name="connsiteY138" fmla="*/ 100532 h 1157500"/>
              <a:gd name="connsiteX139" fmla="*/ 8668523 w 12192000"/>
              <a:gd name="connsiteY139" fmla="*/ 102979 h 1157500"/>
              <a:gd name="connsiteX140" fmla="*/ 8732893 w 12192000"/>
              <a:gd name="connsiteY140" fmla="*/ 99991 h 1157500"/>
              <a:gd name="connsiteX141" fmla="*/ 8764071 w 12192000"/>
              <a:gd name="connsiteY141" fmla="*/ 94587 h 1157500"/>
              <a:gd name="connsiteX142" fmla="*/ 8767004 w 12192000"/>
              <a:gd name="connsiteY142" fmla="*/ 91519 h 1157500"/>
              <a:gd name="connsiteX143" fmla="*/ 8772553 w 12192000"/>
              <a:gd name="connsiteY143" fmla="*/ 90314 h 1157500"/>
              <a:gd name="connsiteX144" fmla="*/ 8787201 w 12192000"/>
              <a:gd name="connsiteY144" fmla="*/ 92033 h 1157500"/>
              <a:gd name="connsiteX145" fmla="*/ 8792624 w 12192000"/>
              <a:gd name="connsiteY145" fmla="*/ 93503 h 1157500"/>
              <a:gd name="connsiteX146" fmla="*/ 8800741 w 12192000"/>
              <a:gd name="connsiteY146" fmla="*/ 93897 h 1157500"/>
              <a:gd name="connsiteX147" fmla="*/ 8800966 w 12192000"/>
              <a:gd name="connsiteY147" fmla="*/ 93645 h 1157500"/>
              <a:gd name="connsiteX148" fmla="*/ 8808513 w 12192000"/>
              <a:gd name="connsiteY148" fmla="*/ 94530 h 1157500"/>
              <a:gd name="connsiteX149" fmla="*/ 8845110 w 12192000"/>
              <a:gd name="connsiteY149" fmla="*/ 102179 h 1157500"/>
              <a:gd name="connsiteX150" fmla="*/ 9026654 w 12192000"/>
              <a:gd name="connsiteY150" fmla="*/ 93420 h 1157500"/>
              <a:gd name="connsiteX151" fmla="*/ 9088505 w 12192000"/>
              <a:gd name="connsiteY151" fmla="*/ 113002 h 1157500"/>
              <a:gd name="connsiteX152" fmla="*/ 9203241 w 12192000"/>
              <a:gd name="connsiteY152" fmla="*/ 111713 h 1157500"/>
              <a:gd name="connsiteX153" fmla="*/ 9415584 w 12192000"/>
              <a:gd name="connsiteY153" fmla="*/ 157156 h 1157500"/>
              <a:gd name="connsiteX154" fmla="*/ 9505102 w 12192000"/>
              <a:gd name="connsiteY154" fmla="*/ 141042 h 1157500"/>
              <a:gd name="connsiteX155" fmla="*/ 9643040 w 12192000"/>
              <a:gd name="connsiteY155" fmla="*/ 158233 h 1157500"/>
              <a:gd name="connsiteX156" fmla="*/ 9762999 w 12192000"/>
              <a:gd name="connsiteY156" fmla="*/ 162623 h 1157500"/>
              <a:gd name="connsiteX157" fmla="*/ 9776183 w 12192000"/>
              <a:gd name="connsiteY157" fmla="*/ 162191 h 1157500"/>
              <a:gd name="connsiteX158" fmla="*/ 9780532 w 12192000"/>
              <a:gd name="connsiteY158" fmla="*/ 155823 h 1157500"/>
              <a:gd name="connsiteX159" fmla="*/ 9910588 w 12192000"/>
              <a:gd name="connsiteY159" fmla="*/ 154327 h 1157500"/>
              <a:gd name="connsiteX160" fmla="*/ 9924173 w 12192000"/>
              <a:gd name="connsiteY160" fmla="*/ 158591 h 1157500"/>
              <a:gd name="connsiteX161" fmla="*/ 10010969 w 12192000"/>
              <a:gd name="connsiteY161" fmla="*/ 155802 h 1157500"/>
              <a:gd name="connsiteX162" fmla="*/ 10070699 w 12192000"/>
              <a:gd name="connsiteY162" fmla="*/ 157854 h 1157500"/>
              <a:gd name="connsiteX163" fmla="*/ 10155104 w 12192000"/>
              <a:gd name="connsiteY163" fmla="*/ 151613 h 1157500"/>
              <a:gd name="connsiteX164" fmla="*/ 10250982 w 12192000"/>
              <a:gd name="connsiteY164" fmla="*/ 128642 h 1157500"/>
              <a:gd name="connsiteX165" fmla="*/ 10322829 w 12192000"/>
              <a:gd name="connsiteY165" fmla="*/ 145475 h 1157500"/>
              <a:gd name="connsiteX166" fmla="*/ 10448511 w 12192000"/>
              <a:gd name="connsiteY166" fmla="*/ 127195 h 1157500"/>
              <a:gd name="connsiteX167" fmla="*/ 10561157 w 12192000"/>
              <a:gd name="connsiteY167" fmla="*/ 108661 h 1157500"/>
              <a:gd name="connsiteX168" fmla="*/ 10629093 w 12192000"/>
              <a:gd name="connsiteY168" fmla="*/ 120997 h 1157500"/>
              <a:gd name="connsiteX169" fmla="*/ 10801598 w 12192000"/>
              <a:gd name="connsiteY169" fmla="*/ 113562 h 1157500"/>
              <a:gd name="connsiteX170" fmla="*/ 10888594 w 12192000"/>
              <a:gd name="connsiteY170" fmla="*/ 121439 h 1157500"/>
              <a:gd name="connsiteX171" fmla="*/ 10967891 w 12192000"/>
              <a:gd name="connsiteY171" fmla="*/ 131083 h 1157500"/>
              <a:gd name="connsiteX172" fmla="*/ 11085076 w 12192000"/>
              <a:gd name="connsiteY172" fmla="*/ 150485 h 1157500"/>
              <a:gd name="connsiteX173" fmla="*/ 11172617 w 12192000"/>
              <a:gd name="connsiteY173" fmla="*/ 164976 h 1157500"/>
              <a:gd name="connsiteX174" fmla="*/ 11281340 w 12192000"/>
              <a:gd name="connsiteY174" fmla="*/ 184188 h 1157500"/>
              <a:gd name="connsiteX175" fmla="*/ 11406511 w 12192000"/>
              <a:gd name="connsiteY175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33191 w 12192000"/>
              <a:gd name="connsiteY90" fmla="*/ 313442 h 1157500"/>
              <a:gd name="connsiteX91" fmla="*/ 5359642 w 12192000"/>
              <a:gd name="connsiteY91" fmla="*/ 334143 h 1157500"/>
              <a:gd name="connsiteX92" fmla="*/ 5372918 w 12192000"/>
              <a:gd name="connsiteY92" fmla="*/ 330402 h 1157500"/>
              <a:gd name="connsiteX93" fmla="*/ 5435496 w 12192000"/>
              <a:gd name="connsiteY93" fmla="*/ 314431 h 1157500"/>
              <a:gd name="connsiteX94" fmla="*/ 5487276 w 12192000"/>
              <a:gd name="connsiteY94" fmla="*/ 300918 h 1157500"/>
              <a:gd name="connsiteX95" fmla="*/ 5633920 w 12192000"/>
              <a:gd name="connsiteY95" fmla="*/ 291084 h 1157500"/>
              <a:gd name="connsiteX96" fmla="*/ 5864813 w 12192000"/>
              <a:gd name="connsiteY96" fmla="*/ 251420 h 1157500"/>
              <a:gd name="connsiteX97" fmla="*/ 6151392 w 12192000"/>
              <a:gd name="connsiteY97" fmla="*/ 219300 h 1157500"/>
              <a:gd name="connsiteX98" fmla="*/ 6209396 w 12192000"/>
              <a:gd name="connsiteY98" fmla="*/ 214037 h 1157500"/>
              <a:gd name="connsiteX99" fmla="*/ 6269898 w 12192000"/>
              <a:gd name="connsiteY99" fmla="*/ 219868 h 1157500"/>
              <a:gd name="connsiteX100" fmla="*/ 6352373 w 12192000"/>
              <a:gd name="connsiteY100" fmla="*/ 202729 h 1157500"/>
              <a:gd name="connsiteX101" fmla="*/ 6353759 w 12192000"/>
              <a:gd name="connsiteY101" fmla="*/ 202703 h 1157500"/>
              <a:gd name="connsiteX102" fmla="*/ 6363346 w 12192000"/>
              <a:gd name="connsiteY102" fmla="*/ 190268 h 1157500"/>
              <a:gd name="connsiteX103" fmla="*/ 6400681 w 12192000"/>
              <a:gd name="connsiteY103" fmla="*/ 197970 h 1157500"/>
              <a:gd name="connsiteX104" fmla="*/ 6402041 w 12192000"/>
              <a:gd name="connsiteY104" fmla="*/ 200641 h 1157500"/>
              <a:gd name="connsiteX105" fmla="*/ 6502019 w 12192000"/>
              <a:gd name="connsiteY105" fmla="*/ 192356 h 1157500"/>
              <a:gd name="connsiteX106" fmla="*/ 6518229 w 12192000"/>
              <a:gd name="connsiteY106" fmla="*/ 191407 h 1157500"/>
              <a:gd name="connsiteX107" fmla="*/ 6595639 w 12192000"/>
              <a:gd name="connsiteY107" fmla="*/ 168164 h 1157500"/>
              <a:gd name="connsiteX108" fmla="*/ 6692265 w 12192000"/>
              <a:gd name="connsiteY108" fmla="*/ 164829 h 1157500"/>
              <a:gd name="connsiteX109" fmla="*/ 6697219 w 12192000"/>
              <a:gd name="connsiteY109" fmla="*/ 165301 h 1157500"/>
              <a:gd name="connsiteX110" fmla="*/ 6713656 w 12192000"/>
              <a:gd name="connsiteY110" fmla="*/ 153600 h 1157500"/>
              <a:gd name="connsiteX111" fmla="*/ 6714383 w 12192000"/>
              <a:gd name="connsiteY111" fmla="*/ 150425 h 1157500"/>
              <a:gd name="connsiteX112" fmla="*/ 6774793 w 12192000"/>
              <a:gd name="connsiteY112" fmla="*/ 159713 h 1157500"/>
              <a:gd name="connsiteX113" fmla="*/ 6782112 w 12192000"/>
              <a:gd name="connsiteY113" fmla="*/ 155255 h 1157500"/>
              <a:gd name="connsiteX114" fmla="*/ 6878958 w 12192000"/>
              <a:gd name="connsiteY114" fmla="*/ 180824 h 1157500"/>
              <a:gd name="connsiteX115" fmla="*/ 6894439 w 12192000"/>
              <a:gd name="connsiteY115" fmla="*/ 177642 h 1157500"/>
              <a:gd name="connsiteX116" fmla="*/ 6963220 w 12192000"/>
              <a:gd name="connsiteY116" fmla="*/ 167304 h 1157500"/>
              <a:gd name="connsiteX117" fmla="*/ 6976706 w 12192000"/>
              <a:gd name="connsiteY117" fmla="*/ 170894 h 1157500"/>
              <a:gd name="connsiteX118" fmla="*/ 6987064 w 12192000"/>
              <a:gd name="connsiteY118" fmla="*/ 160402 h 1157500"/>
              <a:gd name="connsiteX119" fmla="*/ 7058714 w 12192000"/>
              <a:gd name="connsiteY119" fmla="*/ 175992 h 1157500"/>
              <a:gd name="connsiteX120" fmla="*/ 7060499 w 12192000"/>
              <a:gd name="connsiteY120" fmla="*/ 176063 h 1157500"/>
              <a:gd name="connsiteX121" fmla="*/ 7176563 w 12192000"/>
              <a:gd name="connsiteY121" fmla="*/ 173244 h 1157500"/>
              <a:gd name="connsiteX122" fmla="*/ 7205529 w 12192000"/>
              <a:gd name="connsiteY122" fmla="*/ 181011 h 1157500"/>
              <a:gd name="connsiteX123" fmla="*/ 7310118 w 12192000"/>
              <a:gd name="connsiteY123" fmla="*/ 162605 h 1157500"/>
              <a:gd name="connsiteX124" fmla="*/ 7673859 w 12192000"/>
              <a:gd name="connsiteY124" fmla="*/ 150336 h 1157500"/>
              <a:gd name="connsiteX125" fmla="*/ 7692748 w 12192000"/>
              <a:gd name="connsiteY125" fmla="*/ 161537 h 1157500"/>
              <a:gd name="connsiteX126" fmla="*/ 7756672 w 12192000"/>
              <a:gd name="connsiteY126" fmla="*/ 157372 h 1157500"/>
              <a:gd name="connsiteX127" fmla="*/ 7974189 w 12192000"/>
              <a:gd name="connsiteY127" fmla="*/ 154819 h 1157500"/>
              <a:gd name="connsiteX128" fmla="*/ 8101969 w 12192000"/>
              <a:gd name="connsiteY128" fmla="*/ 144495 h 1157500"/>
              <a:gd name="connsiteX129" fmla="*/ 8106826 w 12192000"/>
              <a:gd name="connsiteY129" fmla="*/ 139853 h 1157500"/>
              <a:gd name="connsiteX130" fmla="*/ 8162058 w 12192000"/>
              <a:gd name="connsiteY130" fmla="*/ 117907 h 1157500"/>
              <a:gd name="connsiteX131" fmla="*/ 8228227 w 12192000"/>
              <a:gd name="connsiteY131" fmla="*/ 105972 h 1157500"/>
              <a:gd name="connsiteX132" fmla="*/ 8237963 w 12192000"/>
              <a:gd name="connsiteY132" fmla="*/ 106996 h 1157500"/>
              <a:gd name="connsiteX133" fmla="*/ 8307239 w 12192000"/>
              <a:gd name="connsiteY133" fmla="*/ 94591 h 1157500"/>
              <a:gd name="connsiteX134" fmla="*/ 8339282 w 12192000"/>
              <a:gd name="connsiteY134" fmla="*/ 108942 h 1157500"/>
              <a:gd name="connsiteX135" fmla="*/ 8346156 w 12192000"/>
              <a:gd name="connsiteY135" fmla="*/ 111227 h 1157500"/>
              <a:gd name="connsiteX136" fmla="*/ 8433385 w 12192000"/>
              <a:gd name="connsiteY136" fmla="*/ 99669 h 1157500"/>
              <a:gd name="connsiteX137" fmla="*/ 8533779 w 12192000"/>
              <a:gd name="connsiteY137" fmla="*/ 98374 h 1157500"/>
              <a:gd name="connsiteX138" fmla="*/ 8632833 w 12192000"/>
              <a:gd name="connsiteY138" fmla="*/ 100532 h 1157500"/>
              <a:gd name="connsiteX139" fmla="*/ 8668523 w 12192000"/>
              <a:gd name="connsiteY139" fmla="*/ 102979 h 1157500"/>
              <a:gd name="connsiteX140" fmla="*/ 8732893 w 12192000"/>
              <a:gd name="connsiteY140" fmla="*/ 99991 h 1157500"/>
              <a:gd name="connsiteX141" fmla="*/ 8764071 w 12192000"/>
              <a:gd name="connsiteY141" fmla="*/ 94587 h 1157500"/>
              <a:gd name="connsiteX142" fmla="*/ 8767004 w 12192000"/>
              <a:gd name="connsiteY142" fmla="*/ 91519 h 1157500"/>
              <a:gd name="connsiteX143" fmla="*/ 8772553 w 12192000"/>
              <a:gd name="connsiteY143" fmla="*/ 90314 h 1157500"/>
              <a:gd name="connsiteX144" fmla="*/ 8787201 w 12192000"/>
              <a:gd name="connsiteY144" fmla="*/ 92033 h 1157500"/>
              <a:gd name="connsiteX145" fmla="*/ 8792624 w 12192000"/>
              <a:gd name="connsiteY145" fmla="*/ 93503 h 1157500"/>
              <a:gd name="connsiteX146" fmla="*/ 8800741 w 12192000"/>
              <a:gd name="connsiteY146" fmla="*/ 93897 h 1157500"/>
              <a:gd name="connsiteX147" fmla="*/ 8800966 w 12192000"/>
              <a:gd name="connsiteY147" fmla="*/ 93645 h 1157500"/>
              <a:gd name="connsiteX148" fmla="*/ 8808513 w 12192000"/>
              <a:gd name="connsiteY148" fmla="*/ 94530 h 1157500"/>
              <a:gd name="connsiteX149" fmla="*/ 8845110 w 12192000"/>
              <a:gd name="connsiteY149" fmla="*/ 102179 h 1157500"/>
              <a:gd name="connsiteX150" fmla="*/ 9026654 w 12192000"/>
              <a:gd name="connsiteY150" fmla="*/ 93420 h 1157500"/>
              <a:gd name="connsiteX151" fmla="*/ 9088505 w 12192000"/>
              <a:gd name="connsiteY151" fmla="*/ 113002 h 1157500"/>
              <a:gd name="connsiteX152" fmla="*/ 9203241 w 12192000"/>
              <a:gd name="connsiteY152" fmla="*/ 111713 h 1157500"/>
              <a:gd name="connsiteX153" fmla="*/ 9415584 w 12192000"/>
              <a:gd name="connsiteY153" fmla="*/ 157156 h 1157500"/>
              <a:gd name="connsiteX154" fmla="*/ 9505102 w 12192000"/>
              <a:gd name="connsiteY154" fmla="*/ 141042 h 1157500"/>
              <a:gd name="connsiteX155" fmla="*/ 9643040 w 12192000"/>
              <a:gd name="connsiteY155" fmla="*/ 158233 h 1157500"/>
              <a:gd name="connsiteX156" fmla="*/ 9762999 w 12192000"/>
              <a:gd name="connsiteY156" fmla="*/ 162623 h 1157500"/>
              <a:gd name="connsiteX157" fmla="*/ 9776183 w 12192000"/>
              <a:gd name="connsiteY157" fmla="*/ 162191 h 1157500"/>
              <a:gd name="connsiteX158" fmla="*/ 9780532 w 12192000"/>
              <a:gd name="connsiteY158" fmla="*/ 155823 h 1157500"/>
              <a:gd name="connsiteX159" fmla="*/ 9910588 w 12192000"/>
              <a:gd name="connsiteY159" fmla="*/ 154327 h 1157500"/>
              <a:gd name="connsiteX160" fmla="*/ 9924173 w 12192000"/>
              <a:gd name="connsiteY160" fmla="*/ 158591 h 1157500"/>
              <a:gd name="connsiteX161" fmla="*/ 10010969 w 12192000"/>
              <a:gd name="connsiteY161" fmla="*/ 155802 h 1157500"/>
              <a:gd name="connsiteX162" fmla="*/ 10070699 w 12192000"/>
              <a:gd name="connsiteY162" fmla="*/ 157854 h 1157500"/>
              <a:gd name="connsiteX163" fmla="*/ 10155104 w 12192000"/>
              <a:gd name="connsiteY163" fmla="*/ 151613 h 1157500"/>
              <a:gd name="connsiteX164" fmla="*/ 10250982 w 12192000"/>
              <a:gd name="connsiteY164" fmla="*/ 128642 h 1157500"/>
              <a:gd name="connsiteX165" fmla="*/ 10322829 w 12192000"/>
              <a:gd name="connsiteY165" fmla="*/ 145475 h 1157500"/>
              <a:gd name="connsiteX166" fmla="*/ 10448511 w 12192000"/>
              <a:gd name="connsiteY166" fmla="*/ 127195 h 1157500"/>
              <a:gd name="connsiteX167" fmla="*/ 10561157 w 12192000"/>
              <a:gd name="connsiteY167" fmla="*/ 108661 h 1157500"/>
              <a:gd name="connsiteX168" fmla="*/ 10629093 w 12192000"/>
              <a:gd name="connsiteY168" fmla="*/ 120997 h 1157500"/>
              <a:gd name="connsiteX169" fmla="*/ 10801598 w 12192000"/>
              <a:gd name="connsiteY169" fmla="*/ 113562 h 1157500"/>
              <a:gd name="connsiteX170" fmla="*/ 10888594 w 12192000"/>
              <a:gd name="connsiteY170" fmla="*/ 121439 h 1157500"/>
              <a:gd name="connsiteX171" fmla="*/ 10967891 w 12192000"/>
              <a:gd name="connsiteY171" fmla="*/ 131083 h 1157500"/>
              <a:gd name="connsiteX172" fmla="*/ 11085076 w 12192000"/>
              <a:gd name="connsiteY172" fmla="*/ 150485 h 1157500"/>
              <a:gd name="connsiteX173" fmla="*/ 11172617 w 12192000"/>
              <a:gd name="connsiteY173" fmla="*/ 164976 h 1157500"/>
              <a:gd name="connsiteX174" fmla="*/ 11281340 w 12192000"/>
              <a:gd name="connsiteY174" fmla="*/ 184188 h 1157500"/>
              <a:gd name="connsiteX175" fmla="*/ 11406511 w 12192000"/>
              <a:gd name="connsiteY175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33191 w 12192000"/>
              <a:gd name="connsiteY90" fmla="*/ 313442 h 1157500"/>
              <a:gd name="connsiteX91" fmla="*/ 5359642 w 12192000"/>
              <a:gd name="connsiteY91" fmla="*/ 334143 h 1157500"/>
              <a:gd name="connsiteX92" fmla="*/ 5399423 w 12192000"/>
              <a:gd name="connsiteY92" fmla="*/ 383411 h 1157500"/>
              <a:gd name="connsiteX93" fmla="*/ 5435496 w 12192000"/>
              <a:gd name="connsiteY93" fmla="*/ 314431 h 1157500"/>
              <a:gd name="connsiteX94" fmla="*/ 5487276 w 12192000"/>
              <a:gd name="connsiteY94" fmla="*/ 300918 h 1157500"/>
              <a:gd name="connsiteX95" fmla="*/ 5633920 w 12192000"/>
              <a:gd name="connsiteY95" fmla="*/ 291084 h 1157500"/>
              <a:gd name="connsiteX96" fmla="*/ 5864813 w 12192000"/>
              <a:gd name="connsiteY96" fmla="*/ 251420 h 1157500"/>
              <a:gd name="connsiteX97" fmla="*/ 6151392 w 12192000"/>
              <a:gd name="connsiteY97" fmla="*/ 219300 h 1157500"/>
              <a:gd name="connsiteX98" fmla="*/ 6209396 w 12192000"/>
              <a:gd name="connsiteY98" fmla="*/ 214037 h 1157500"/>
              <a:gd name="connsiteX99" fmla="*/ 6269898 w 12192000"/>
              <a:gd name="connsiteY99" fmla="*/ 219868 h 1157500"/>
              <a:gd name="connsiteX100" fmla="*/ 6352373 w 12192000"/>
              <a:gd name="connsiteY100" fmla="*/ 202729 h 1157500"/>
              <a:gd name="connsiteX101" fmla="*/ 6353759 w 12192000"/>
              <a:gd name="connsiteY101" fmla="*/ 202703 h 1157500"/>
              <a:gd name="connsiteX102" fmla="*/ 6363346 w 12192000"/>
              <a:gd name="connsiteY102" fmla="*/ 190268 h 1157500"/>
              <a:gd name="connsiteX103" fmla="*/ 6400681 w 12192000"/>
              <a:gd name="connsiteY103" fmla="*/ 197970 h 1157500"/>
              <a:gd name="connsiteX104" fmla="*/ 6402041 w 12192000"/>
              <a:gd name="connsiteY104" fmla="*/ 200641 h 1157500"/>
              <a:gd name="connsiteX105" fmla="*/ 6502019 w 12192000"/>
              <a:gd name="connsiteY105" fmla="*/ 192356 h 1157500"/>
              <a:gd name="connsiteX106" fmla="*/ 6518229 w 12192000"/>
              <a:gd name="connsiteY106" fmla="*/ 191407 h 1157500"/>
              <a:gd name="connsiteX107" fmla="*/ 6595639 w 12192000"/>
              <a:gd name="connsiteY107" fmla="*/ 168164 h 1157500"/>
              <a:gd name="connsiteX108" fmla="*/ 6692265 w 12192000"/>
              <a:gd name="connsiteY108" fmla="*/ 164829 h 1157500"/>
              <a:gd name="connsiteX109" fmla="*/ 6697219 w 12192000"/>
              <a:gd name="connsiteY109" fmla="*/ 165301 h 1157500"/>
              <a:gd name="connsiteX110" fmla="*/ 6713656 w 12192000"/>
              <a:gd name="connsiteY110" fmla="*/ 153600 h 1157500"/>
              <a:gd name="connsiteX111" fmla="*/ 6714383 w 12192000"/>
              <a:gd name="connsiteY111" fmla="*/ 150425 h 1157500"/>
              <a:gd name="connsiteX112" fmla="*/ 6774793 w 12192000"/>
              <a:gd name="connsiteY112" fmla="*/ 159713 h 1157500"/>
              <a:gd name="connsiteX113" fmla="*/ 6782112 w 12192000"/>
              <a:gd name="connsiteY113" fmla="*/ 155255 h 1157500"/>
              <a:gd name="connsiteX114" fmla="*/ 6878958 w 12192000"/>
              <a:gd name="connsiteY114" fmla="*/ 180824 h 1157500"/>
              <a:gd name="connsiteX115" fmla="*/ 6894439 w 12192000"/>
              <a:gd name="connsiteY115" fmla="*/ 177642 h 1157500"/>
              <a:gd name="connsiteX116" fmla="*/ 6963220 w 12192000"/>
              <a:gd name="connsiteY116" fmla="*/ 167304 h 1157500"/>
              <a:gd name="connsiteX117" fmla="*/ 6976706 w 12192000"/>
              <a:gd name="connsiteY117" fmla="*/ 170894 h 1157500"/>
              <a:gd name="connsiteX118" fmla="*/ 6987064 w 12192000"/>
              <a:gd name="connsiteY118" fmla="*/ 160402 h 1157500"/>
              <a:gd name="connsiteX119" fmla="*/ 7058714 w 12192000"/>
              <a:gd name="connsiteY119" fmla="*/ 175992 h 1157500"/>
              <a:gd name="connsiteX120" fmla="*/ 7060499 w 12192000"/>
              <a:gd name="connsiteY120" fmla="*/ 176063 h 1157500"/>
              <a:gd name="connsiteX121" fmla="*/ 7176563 w 12192000"/>
              <a:gd name="connsiteY121" fmla="*/ 173244 h 1157500"/>
              <a:gd name="connsiteX122" fmla="*/ 7205529 w 12192000"/>
              <a:gd name="connsiteY122" fmla="*/ 181011 h 1157500"/>
              <a:gd name="connsiteX123" fmla="*/ 7310118 w 12192000"/>
              <a:gd name="connsiteY123" fmla="*/ 162605 h 1157500"/>
              <a:gd name="connsiteX124" fmla="*/ 7673859 w 12192000"/>
              <a:gd name="connsiteY124" fmla="*/ 150336 h 1157500"/>
              <a:gd name="connsiteX125" fmla="*/ 7692748 w 12192000"/>
              <a:gd name="connsiteY125" fmla="*/ 161537 h 1157500"/>
              <a:gd name="connsiteX126" fmla="*/ 7756672 w 12192000"/>
              <a:gd name="connsiteY126" fmla="*/ 157372 h 1157500"/>
              <a:gd name="connsiteX127" fmla="*/ 7974189 w 12192000"/>
              <a:gd name="connsiteY127" fmla="*/ 154819 h 1157500"/>
              <a:gd name="connsiteX128" fmla="*/ 8101969 w 12192000"/>
              <a:gd name="connsiteY128" fmla="*/ 144495 h 1157500"/>
              <a:gd name="connsiteX129" fmla="*/ 8106826 w 12192000"/>
              <a:gd name="connsiteY129" fmla="*/ 139853 h 1157500"/>
              <a:gd name="connsiteX130" fmla="*/ 8162058 w 12192000"/>
              <a:gd name="connsiteY130" fmla="*/ 117907 h 1157500"/>
              <a:gd name="connsiteX131" fmla="*/ 8228227 w 12192000"/>
              <a:gd name="connsiteY131" fmla="*/ 105972 h 1157500"/>
              <a:gd name="connsiteX132" fmla="*/ 8237963 w 12192000"/>
              <a:gd name="connsiteY132" fmla="*/ 106996 h 1157500"/>
              <a:gd name="connsiteX133" fmla="*/ 8307239 w 12192000"/>
              <a:gd name="connsiteY133" fmla="*/ 94591 h 1157500"/>
              <a:gd name="connsiteX134" fmla="*/ 8339282 w 12192000"/>
              <a:gd name="connsiteY134" fmla="*/ 108942 h 1157500"/>
              <a:gd name="connsiteX135" fmla="*/ 8346156 w 12192000"/>
              <a:gd name="connsiteY135" fmla="*/ 111227 h 1157500"/>
              <a:gd name="connsiteX136" fmla="*/ 8433385 w 12192000"/>
              <a:gd name="connsiteY136" fmla="*/ 99669 h 1157500"/>
              <a:gd name="connsiteX137" fmla="*/ 8533779 w 12192000"/>
              <a:gd name="connsiteY137" fmla="*/ 98374 h 1157500"/>
              <a:gd name="connsiteX138" fmla="*/ 8632833 w 12192000"/>
              <a:gd name="connsiteY138" fmla="*/ 100532 h 1157500"/>
              <a:gd name="connsiteX139" fmla="*/ 8668523 w 12192000"/>
              <a:gd name="connsiteY139" fmla="*/ 102979 h 1157500"/>
              <a:gd name="connsiteX140" fmla="*/ 8732893 w 12192000"/>
              <a:gd name="connsiteY140" fmla="*/ 99991 h 1157500"/>
              <a:gd name="connsiteX141" fmla="*/ 8764071 w 12192000"/>
              <a:gd name="connsiteY141" fmla="*/ 94587 h 1157500"/>
              <a:gd name="connsiteX142" fmla="*/ 8767004 w 12192000"/>
              <a:gd name="connsiteY142" fmla="*/ 91519 h 1157500"/>
              <a:gd name="connsiteX143" fmla="*/ 8772553 w 12192000"/>
              <a:gd name="connsiteY143" fmla="*/ 90314 h 1157500"/>
              <a:gd name="connsiteX144" fmla="*/ 8787201 w 12192000"/>
              <a:gd name="connsiteY144" fmla="*/ 92033 h 1157500"/>
              <a:gd name="connsiteX145" fmla="*/ 8792624 w 12192000"/>
              <a:gd name="connsiteY145" fmla="*/ 93503 h 1157500"/>
              <a:gd name="connsiteX146" fmla="*/ 8800741 w 12192000"/>
              <a:gd name="connsiteY146" fmla="*/ 93897 h 1157500"/>
              <a:gd name="connsiteX147" fmla="*/ 8800966 w 12192000"/>
              <a:gd name="connsiteY147" fmla="*/ 93645 h 1157500"/>
              <a:gd name="connsiteX148" fmla="*/ 8808513 w 12192000"/>
              <a:gd name="connsiteY148" fmla="*/ 94530 h 1157500"/>
              <a:gd name="connsiteX149" fmla="*/ 8845110 w 12192000"/>
              <a:gd name="connsiteY149" fmla="*/ 102179 h 1157500"/>
              <a:gd name="connsiteX150" fmla="*/ 9026654 w 12192000"/>
              <a:gd name="connsiteY150" fmla="*/ 93420 h 1157500"/>
              <a:gd name="connsiteX151" fmla="*/ 9088505 w 12192000"/>
              <a:gd name="connsiteY151" fmla="*/ 113002 h 1157500"/>
              <a:gd name="connsiteX152" fmla="*/ 9203241 w 12192000"/>
              <a:gd name="connsiteY152" fmla="*/ 111713 h 1157500"/>
              <a:gd name="connsiteX153" fmla="*/ 9415584 w 12192000"/>
              <a:gd name="connsiteY153" fmla="*/ 157156 h 1157500"/>
              <a:gd name="connsiteX154" fmla="*/ 9505102 w 12192000"/>
              <a:gd name="connsiteY154" fmla="*/ 141042 h 1157500"/>
              <a:gd name="connsiteX155" fmla="*/ 9643040 w 12192000"/>
              <a:gd name="connsiteY155" fmla="*/ 158233 h 1157500"/>
              <a:gd name="connsiteX156" fmla="*/ 9762999 w 12192000"/>
              <a:gd name="connsiteY156" fmla="*/ 162623 h 1157500"/>
              <a:gd name="connsiteX157" fmla="*/ 9776183 w 12192000"/>
              <a:gd name="connsiteY157" fmla="*/ 162191 h 1157500"/>
              <a:gd name="connsiteX158" fmla="*/ 9780532 w 12192000"/>
              <a:gd name="connsiteY158" fmla="*/ 155823 h 1157500"/>
              <a:gd name="connsiteX159" fmla="*/ 9910588 w 12192000"/>
              <a:gd name="connsiteY159" fmla="*/ 154327 h 1157500"/>
              <a:gd name="connsiteX160" fmla="*/ 9924173 w 12192000"/>
              <a:gd name="connsiteY160" fmla="*/ 158591 h 1157500"/>
              <a:gd name="connsiteX161" fmla="*/ 10010969 w 12192000"/>
              <a:gd name="connsiteY161" fmla="*/ 155802 h 1157500"/>
              <a:gd name="connsiteX162" fmla="*/ 10070699 w 12192000"/>
              <a:gd name="connsiteY162" fmla="*/ 157854 h 1157500"/>
              <a:gd name="connsiteX163" fmla="*/ 10155104 w 12192000"/>
              <a:gd name="connsiteY163" fmla="*/ 151613 h 1157500"/>
              <a:gd name="connsiteX164" fmla="*/ 10250982 w 12192000"/>
              <a:gd name="connsiteY164" fmla="*/ 128642 h 1157500"/>
              <a:gd name="connsiteX165" fmla="*/ 10322829 w 12192000"/>
              <a:gd name="connsiteY165" fmla="*/ 145475 h 1157500"/>
              <a:gd name="connsiteX166" fmla="*/ 10448511 w 12192000"/>
              <a:gd name="connsiteY166" fmla="*/ 127195 h 1157500"/>
              <a:gd name="connsiteX167" fmla="*/ 10561157 w 12192000"/>
              <a:gd name="connsiteY167" fmla="*/ 108661 h 1157500"/>
              <a:gd name="connsiteX168" fmla="*/ 10629093 w 12192000"/>
              <a:gd name="connsiteY168" fmla="*/ 120997 h 1157500"/>
              <a:gd name="connsiteX169" fmla="*/ 10801598 w 12192000"/>
              <a:gd name="connsiteY169" fmla="*/ 113562 h 1157500"/>
              <a:gd name="connsiteX170" fmla="*/ 10888594 w 12192000"/>
              <a:gd name="connsiteY170" fmla="*/ 121439 h 1157500"/>
              <a:gd name="connsiteX171" fmla="*/ 10967891 w 12192000"/>
              <a:gd name="connsiteY171" fmla="*/ 131083 h 1157500"/>
              <a:gd name="connsiteX172" fmla="*/ 11085076 w 12192000"/>
              <a:gd name="connsiteY172" fmla="*/ 150485 h 1157500"/>
              <a:gd name="connsiteX173" fmla="*/ 11172617 w 12192000"/>
              <a:gd name="connsiteY173" fmla="*/ 164976 h 1157500"/>
              <a:gd name="connsiteX174" fmla="*/ 11281340 w 12192000"/>
              <a:gd name="connsiteY174" fmla="*/ 184188 h 1157500"/>
              <a:gd name="connsiteX175" fmla="*/ 11406511 w 12192000"/>
              <a:gd name="connsiteY175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33191 w 12192000"/>
              <a:gd name="connsiteY90" fmla="*/ 313442 h 1157500"/>
              <a:gd name="connsiteX91" fmla="*/ 5296032 w 12192000"/>
              <a:gd name="connsiteY91" fmla="*/ 318240 h 1157500"/>
              <a:gd name="connsiteX92" fmla="*/ 5399423 w 12192000"/>
              <a:gd name="connsiteY92" fmla="*/ 383411 h 1157500"/>
              <a:gd name="connsiteX93" fmla="*/ 5435496 w 12192000"/>
              <a:gd name="connsiteY93" fmla="*/ 314431 h 1157500"/>
              <a:gd name="connsiteX94" fmla="*/ 5487276 w 12192000"/>
              <a:gd name="connsiteY94" fmla="*/ 300918 h 1157500"/>
              <a:gd name="connsiteX95" fmla="*/ 5633920 w 12192000"/>
              <a:gd name="connsiteY95" fmla="*/ 291084 h 1157500"/>
              <a:gd name="connsiteX96" fmla="*/ 5864813 w 12192000"/>
              <a:gd name="connsiteY96" fmla="*/ 251420 h 1157500"/>
              <a:gd name="connsiteX97" fmla="*/ 6151392 w 12192000"/>
              <a:gd name="connsiteY97" fmla="*/ 219300 h 1157500"/>
              <a:gd name="connsiteX98" fmla="*/ 6209396 w 12192000"/>
              <a:gd name="connsiteY98" fmla="*/ 214037 h 1157500"/>
              <a:gd name="connsiteX99" fmla="*/ 6269898 w 12192000"/>
              <a:gd name="connsiteY99" fmla="*/ 219868 h 1157500"/>
              <a:gd name="connsiteX100" fmla="*/ 6352373 w 12192000"/>
              <a:gd name="connsiteY100" fmla="*/ 202729 h 1157500"/>
              <a:gd name="connsiteX101" fmla="*/ 6353759 w 12192000"/>
              <a:gd name="connsiteY101" fmla="*/ 202703 h 1157500"/>
              <a:gd name="connsiteX102" fmla="*/ 6363346 w 12192000"/>
              <a:gd name="connsiteY102" fmla="*/ 190268 h 1157500"/>
              <a:gd name="connsiteX103" fmla="*/ 6400681 w 12192000"/>
              <a:gd name="connsiteY103" fmla="*/ 197970 h 1157500"/>
              <a:gd name="connsiteX104" fmla="*/ 6402041 w 12192000"/>
              <a:gd name="connsiteY104" fmla="*/ 200641 h 1157500"/>
              <a:gd name="connsiteX105" fmla="*/ 6502019 w 12192000"/>
              <a:gd name="connsiteY105" fmla="*/ 192356 h 1157500"/>
              <a:gd name="connsiteX106" fmla="*/ 6518229 w 12192000"/>
              <a:gd name="connsiteY106" fmla="*/ 191407 h 1157500"/>
              <a:gd name="connsiteX107" fmla="*/ 6595639 w 12192000"/>
              <a:gd name="connsiteY107" fmla="*/ 168164 h 1157500"/>
              <a:gd name="connsiteX108" fmla="*/ 6692265 w 12192000"/>
              <a:gd name="connsiteY108" fmla="*/ 164829 h 1157500"/>
              <a:gd name="connsiteX109" fmla="*/ 6697219 w 12192000"/>
              <a:gd name="connsiteY109" fmla="*/ 165301 h 1157500"/>
              <a:gd name="connsiteX110" fmla="*/ 6713656 w 12192000"/>
              <a:gd name="connsiteY110" fmla="*/ 153600 h 1157500"/>
              <a:gd name="connsiteX111" fmla="*/ 6714383 w 12192000"/>
              <a:gd name="connsiteY111" fmla="*/ 150425 h 1157500"/>
              <a:gd name="connsiteX112" fmla="*/ 6774793 w 12192000"/>
              <a:gd name="connsiteY112" fmla="*/ 159713 h 1157500"/>
              <a:gd name="connsiteX113" fmla="*/ 6782112 w 12192000"/>
              <a:gd name="connsiteY113" fmla="*/ 155255 h 1157500"/>
              <a:gd name="connsiteX114" fmla="*/ 6878958 w 12192000"/>
              <a:gd name="connsiteY114" fmla="*/ 180824 h 1157500"/>
              <a:gd name="connsiteX115" fmla="*/ 6894439 w 12192000"/>
              <a:gd name="connsiteY115" fmla="*/ 177642 h 1157500"/>
              <a:gd name="connsiteX116" fmla="*/ 6963220 w 12192000"/>
              <a:gd name="connsiteY116" fmla="*/ 167304 h 1157500"/>
              <a:gd name="connsiteX117" fmla="*/ 6976706 w 12192000"/>
              <a:gd name="connsiteY117" fmla="*/ 170894 h 1157500"/>
              <a:gd name="connsiteX118" fmla="*/ 6987064 w 12192000"/>
              <a:gd name="connsiteY118" fmla="*/ 160402 h 1157500"/>
              <a:gd name="connsiteX119" fmla="*/ 7058714 w 12192000"/>
              <a:gd name="connsiteY119" fmla="*/ 175992 h 1157500"/>
              <a:gd name="connsiteX120" fmla="*/ 7060499 w 12192000"/>
              <a:gd name="connsiteY120" fmla="*/ 176063 h 1157500"/>
              <a:gd name="connsiteX121" fmla="*/ 7176563 w 12192000"/>
              <a:gd name="connsiteY121" fmla="*/ 173244 h 1157500"/>
              <a:gd name="connsiteX122" fmla="*/ 7205529 w 12192000"/>
              <a:gd name="connsiteY122" fmla="*/ 181011 h 1157500"/>
              <a:gd name="connsiteX123" fmla="*/ 7310118 w 12192000"/>
              <a:gd name="connsiteY123" fmla="*/ 162605 h 1157500"/>
              <a:gd name="connsiteX124" fmla="*/ 7673859 w 12192000"/>
              <a:gd name="connsiteY124" fmla="*/ 150336 h 1157500"/>
              <a:gd name="connsiteX125" fmla="*/ 7692748 w 12192000"/>
              <a:gd name="connsiteY125" fmla="*/ 161537 h 1157500"/>
              <a:gd name="connsiteX126" fmla="*/ 7756672 w 12192000"/>
              <a:gd name="connsiteY126" fmla="*/ 157372 h 1157500"/>
              <a:gd name="connsiteX127" fmla="*/ 7974189 w 12192000"/>
              <a:gd name="connsiteY127" fmla="*/ 154819 h 1157500"/>
              <a:gd name="connsiteX128" fmla="*/ 8101969 w 12192000"/>
              <a:gd name="connsiteY128" fmla="*/ 144495 h 1157500"/>
              <a:gd name="connsiteX129" fmla="*/ 8106826 w 12192000"/>
              <a:gd name="connsiteY129" fmla="*/ 139853 h 1157500"/>
              <a:gd name="connsiteX130" fmla="*/ 8162058 w 12192000"/>
              <a:gd name="connsiteY130" fmla="*/ 117907 h 1157500"/>
              <a:gd name="connsiteX131" fmla="*/ 8228227 w 12192000"/>
              <a:gd name="connsiteY131" fmla="*/ 105972 h 1157500"/>
              <a:gd name="connsiteX132" fmla="*/ 8237963 w 12192000"/>
              <a:gd name="connsiteY132" fmla="*/ 106996 h 1157500"/>
              <a:gd name="connsiteX133" fmla="*/ 8307239 w 12192000"/>
              <a:gd name="connsiteY133" fmla="*/ 94591 h 1157500"/>
              <a:gd name="connsiteX134" fmla="*/ 8339282 w 12192000"/>
              <a:gd name="connsiteY134" fmla="*/ 108942 h 1157500"/>
              <a:gd name="connsiteX135" fmla="*/ 8346156 w 12192000"/>
              <a:gd name="connsiteY135" fmla="*/ 111227 h 1157500"/>
              <a:gd name="connsiteX136" fmla="*/ 8433385 w 12192000"/>
              <a:gd name="connsiteY136" fmla="*/ 99669 h 1157500"/>
              <a:gd name="connsiteX137" fmla="*/ 8533779 w 12192000"/>
              <a:gd name="connsiteY137" fmla="*/ 98374 h 1157500"/>
              <a:gd name="connsiteX138" fmla="*/ 8632833 w 12192000"/>
              <a:gd name="connsiteY138" fmla="*/ 100532 h 1157500"/>
              <a:gd name="connsiteX139" fmla="*/ 8668523 w 12192000"/>
              <a:gd name="connsiteY139" fmla="*/ 102979 h 1157500"/>
              <a:gd name="connsiteX140" fmla="*/ 8732893 w 12192000"/>
              <a:gd name="connsiteY140" fmla="*/ 99991 h 1157500"/>
              <a:gd name="connsiteX141" fmla="*/ 8764071 w 12192000"/>
              <a:gd name="connsiteY141" fmla="*/ 94587 h 1157500"/>
              <a:gd name="connsiteX142" fmla="*/ 8767004 w 12192000"/>
              <a:gd name="connsiteY142" fmla="*/ 91519 h 1157500"/>
              <a:gd name="connsiteX143" fmla="*/ 8772553 w 12192000"/>
              <a:gd name="connsiteY143" fmla="*/ 90314 h 1157500"/>
              <a:gd name="connsiteX144" fmla="*/ 8787201 w 12192000"/>
              <a:gd name="connsiteY144" fmla="*/ 92033 h 1157500"/>
              <a:gd name="connsiteX145" fmla="*/ 8792624 w 12192000"/>
              <a:gd name="connsiteY145" fmla="*/ 93503 h 1157500"/>
              <a:gd name="connsiteX146" fmla="*/ 8800741 w 12192000"/>
              <a:gd name="connsiteY146" fmla="*/ 93897 h 1157500"/>
              <a:gd name="connsiteX147" fmla="*/ 8800966 w 12192000"/>
              <a:gd name="connsiteY147" fmla="*/ 93645 h 1157500"/>
              <a:gd name="connsiteX148" fmla="*/ 8808513 w 12192000"/>
              <a:gd name="connsiteY148" fmla="*/ 94530 h 1157500"/>
              <a:gd name="connsiteX149" fmla="*/ 8845110 w 12192000"/>
              <a:gd name="connsiteY149" fmla="*/ 102179 h 1157500"/>
              <a:gd name="connsiteX150" fmla="*/ 9026654 w 12192000"/>
              <a:gd name="connsiteY150" fmla="*/ 93420 h 1157500"/>
              <a:gd name="connsiteX151" fmla="*/ 9088505 w 12192000"/>
              <a:gd name="connsiteY151" fmla="*/ 113002 h 1157500"/>
              <a:gd name="connsiteX152" fmla="*/ 9203241 w 12192000"/>
              <a:gd name="connsiteY152" fmla="*/ 111713 h 1157500"/>
              <a:gd name="connsiteX153" fmla="*/ 9415584 w 12192000"/>
              <a:gd name="connsiteY153" fmla="*/ 157156 h 1157500"/>
              <a:gd name="connsiteX154" fmla="*/ 9505102 w 12192000"/>
              <a:gd name="connsiteY154" fmla="*/ 141042 h 1157500"/>
              <a:gd name="connsiteX155" fmla="*/ 9643040 w 12192000"/>
              <a:gd name="connsiteY155" fmla="*/ 158233 h 1157500"/>
              <a:gd name="connsiteX156" fmla="*/ 9762999 w 12192000"/>
              <a:gd name="connsiteY156" fmla="*/ 162623 h 1157500"/>
              <a:gd name="connsiteX157" fmla="*/ 9776183 w 12192000"/>
              <a:gd name="connsiteY157" fmla="*/ 162191 h 1157500"/>
              <a:gd name="connsiteX158" fmla="*/ 9780532 w 12192000"/>
              <a:gd name="connsiteY158" fmla="*/ 155823 h 1157500"/>
              <a:gd name="connsiteX159" fmla="*/ 9910588 w 12192000"/>
              <a:gd name="connsiteY159" fmla="*/ 154327 h 1157500"/>
              <a:gd name="connsiteX160" fmla="*/ 9924173 w 12192000"/>
              <a:gd name="connsiteY160" fmla="*/ 158591 h 1157500"/>
              <a:gd name="connsiteX161" fmla="*/ 10010969 w 12192000"/>
              <a:gd name="connsiteY161" fmla="*/ 155802 h 1157500"/>
              <a:gd name="connsiteX162" fmla="*/ 10070699 w 12192000"/>
              <a:gd name="connsiteY162" fmla="*/ 157854 h 1157500"/>
              <a:gd name="connsiteX163" fmla="*/ 10155104 w 12192000"/>
              <a:gd name="connsiteY163" fmla="*/ 151613 h 1157500"/>
              <a:gd name="connsiteX164" fmla="*/ 10250982 w 12192000"/>
              <a:gd name="connsiteY164" fmla="*/ 128642 h 1157500"/>
              <a:gd name="connsiteX165" fmla="*/ 10322829 w 12192000"/>
              <a:gd name="connsiteY165" fmla="*/ 145475 h 1157500"/>
              <a:gd name="connsiteX166" fmla="*/ 10448511 w 12192000"/>
              <a:gd name="connsiteY166" fmla="*/ 127195 h 1157500"/>
              <a:gd name="connsiteX167" fmla="*/ 10561157 w 12192000"/>
              <a:gd name="connsiteY167" fmla="*/ 108661 h 1157500"/>
              <a:gd name="connsiteX168" fmla="*/ 10629093 w 12192000"/>
              <a:gd name="connsiteY168" fmla="*/ 120997 h 1157500"/>
              <a:gd name="connsiteX169" fmla="*/ 10801598 w 12192000"/>
              <a:gd name="connsiteY169" fmla="*/ 113562 h 1157500"/>
              <a:gd name="connsiteX170" fmla="*/ 10888594 w 12192000"/>
              <a:gd name="connsiteY170" fmla="*/ 121439 h 1157500"/>
              <a:gd name="connsiteX171" fmla="*/ 10967891 w 12192000"/>
              <a:gd name="connsiteY171" fmla="*/ 131083 h 1157500"/>
              <a:gd name="connsiteX172" fmla="*/ 11085076 w 12192000"/>
              <a:gd name="connsiteY172" fmla="*/ 150485 h 1157500"/>
              <a:gd name="connsiteX173" fmla="*/ 11172617 w 12192000"/>
              <a:gd name="connsiteY173" fmla="*/ 164976 h 1157500"/>
              <a:gd name="connsiteX174" fmla="*/ 11281340 w 12192000"/>
              <a:gd name="connsiteY174" fmla="*/ 184188 h 1157500"/>
              <a:gd name="connsiteX175" fmla="*/ 11406511 w 12192000"/>
              <a:gd name="connsiteY175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39235 w 12192000"/>
              <a:gd name="connsiteY17" fmla="*/ 324425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33191 w 12192000"/>
              <a:gd name="connsiteY90" fmla="*/ 313442 h 1157500"/>
              <a:gd name="connsiteX91" fmla="*/ 5296032 w 12192000"/>
              <a:gd name="connsiteY91" fmla="*/ 318240 h 1157500"/>
              <a:gd name="connsiteX92" fmla="*/ 5378219 w 12192000"/>
              <a:gd name="connsiteY92" fmla="*/ 314499 h 1157500"/>
              <a:gd name="connsiteX93" fmla="*/ 5435496 w 12192000"/>
              <a:gd name="connsiteY93" fmla="*/ 314431 h 1157500"/>
              <a:gd name="connsiteX94" fmla="*/ 5487276 w 12192000"/>
              <a:gd name="connsiteY94" fmla="*/ 300918 h 1157500"/>
              <a:gd name="connsiteX95" fmla="*/ 5633920 w 12192000"/>
              <a:gd name="connsiteY95" fmla="*/ 291084 h 1157500"/>
              <a:gd name="connsiteX96" fmla="*/ 5864813 w 12192000"/>
              <a:gd name="connsiteY96" fmla="*/ 251420 h 1157500"/>
              <a:gd name="connsiteX97" fmla="*/ 6151392 w 12192000"/>
              <a:gd name="connsiteY97" fmla="*/ 219300 h 1157500"/>
              <a:gd name="connsiteX98" fmla="*/ 6209396 w 12192000"/>
              <a:gd name="connsiteY98" fmla="*/ 214037 h 1157500"/>
              <a:gd name="connsiteX99" fmla="*/ 6269898 w 12192000"/>
              <a:gd name="connsiteY99" fmla="*/ 219868 h 1157500"/>
              <a:gd name="connsiteX100" fmla="*/ 6352373 w 12192000"/>
              <a:gd name="connsiteY100" fmla="*/ 202729 h 1157500"/>
              <a:gd name="connsiteX101" fmla="*/ 6353759 w 12192000"/>
              <a:gd name="connsiteY101" fmla="*/ 202703 h 1157500"/>
              <a:gd name="connsiteX102" fmla="*/ 6363346 w 12192000"/>
              <a:gd name="connsiteY102" fmla="*/ 190268 h 1157500"/>
              <a:gd name="connsiteX103" fmla="*/ 6400681 w 12192000"/>
              <a:gd name="connsiteY103" fmla="*/ 197970 h 1157500"/>
              <a:gd name="connsiteX104" fmla="*/ 6402041 w 12192000"/>
              <a:gd name="connsiteY104" fmla="*/ 200641 h 1157500"/>
              <a:gd name="connsiteX105" fmla="*/ 6502019 w 12192000"/>
              <a:gd name="connsiteY105" fmla="*/ 192356 h 1157500"/>
              <a:gd name="connsiteX106" fmla="*/ 6518229 w 12192000"/>
              <a:gd name="connsiteY106" fmla="*/ 191407 h 1157500"/>
              <a:gd name="connsiteX107" fmla="*/ 6595639 w 12192000"/>
              <a:gd name="connsiteY107" fmla="*/ 168164 h 1157500"/>
              <a:gd name="connsiteX108" fmla="*/ 6692265 w 12192000"/>
              <a:gd name="connsiteY108" fmla="*/ 164829 h 1157500"/>
              <a:gd name="connsiteX109" fmla="*/ 6697219 w 12192000"/>
              <a:gd name="connsiteY109" fmla="*/ 165301 h 1157500"/>
              <a:gd name="connsiteX110" fmla="*/ 6713656 w 12192000"/>
              <a:gd name="connsiteY110" fmla="*/ 153600 h 1157500"/>
              <a:gd name="connsiteX111" fmla="*/ 6714383 w 12192000"/>
              <a:gd name="connsiteY111" fmla="*/ 150425 h 1157500"/>
              <a:gd name="connsiteX112" fmla="*/ 6774793 w 12192000"/>
              <a:gd name="connsiteY112" fmla="*/ 159713 h 1157500"/>
              <a:gd name="connsiteX113" fmla="*/ 6782112 w 12192000"/>
              <a:gd name="connsiteY113" fmla="*/ 155255 h 1157500"/>
              <a:gd name="connsiteX114" fmla="*/ 6878958 w 12192000"/>
              <a:gd name="connsiteY114" fmla="*/ 180824 h 1157500"/>
              <a:gd name="connsiteX115" fmla="*/ 6894439 w 12192000"/>
              <a:gd name="connsiteY115" fmla="*/ 177642 h 1157500"/>
              <a:gd name="connsiteX116" fmla="*/ 6963220 w 12192000"/>
              <a:gd name="connsiteY116" fmla="*/ 167304 h 1157500"/>
              <a:gd name="connsiteX117" fmla="*/ 6976706 w 12192000"/>
              <a:gd name="connsiteY117" fmla="*/ 170894 h 1157500"/>
              <a:gd name="connsiteX118" fmla="*/ 6987064 w 12192000"/>
              <a:gd name="connsiteY118" fmla="*/ 160402 h 1157500"/>
              <a:gd name="connsiteX119" fmla="*/ 7058714 w 12192000"/>
              <a:gd name="connsiteY119" fmla="*/ 175992 h 1157500"/>
              <a:gd name="connsiteX120" fmla="*/ 7060499 w 12192000"/>
              <a:gd name="connsiteY120" fmla="*/ 176063 h 1157500"/>
              <a:gd name="connsiteX121" fmla="*/ 7176563 w 12192000"/>
              <a:gd name="connsiteY121" fmla="*/ 173244 h 1157500"/>
              <a:gd name="connsiteX122" fmla="*/ 7205529 w 12192000"/>
              <a:gd name="connsiteY122" fmla="*/ 181011 h 1157500"/>
              <a:gd name="connsiteX123" fmla="*/ 7310118 w 12192000"/>
              <a:gd name="connsiteY123" fmla="*/ 162605 h 1157500"/>
              <a:gd name="connsiteX124" fmla="*/ 7673859 w 12192000"/>
              <a:gd name="connsiteY124" fmla="*/ 150336 h 1157500"/>
              <a:gd name="connsiteX125" fmla="*/ 7692748 w 12192000"/>
              <a:gd name="connsiteY125" fmla="*/ 161537 h 1157500"/>
              <a:gd name="connsiteX126" fmla="*/ 7756672 w 12192000"/>
              <a:gd name="connsiteY126" fmla="*/ 157372 h 1157500"/>
              <a:gd name="connsiteX127" fmla="*/ 7974189 w 12192000"/>
              <a:gd name="connsiteY127" fmla="*/ 154819 h 1157500"/>
              <a:gd name="connsiteX128" fmla="*/ 8101969 w 12192000"/>
              <a:gd name="connsiteY128" fmla="*/ 144495 h 1157500"/>
              <a:gd name="connsiteX129" fmla="*/ 8106826 w 12192000"/>
              <a:gd name="connsiteY129" fmla="*/ 139853 h 1157500"/>
              <a:gd name="connsiteX130" fmla="*/ 8162058 w 12192000"/>
              <a:gd name="connsiteY130" fmla="*/ 117907 h 1157500"/>
              <a:gd name="connsiteX131" fmla="*/ 8228227 w 12192000"/>
              <a:gd name="connsiteY131" fmla="*/ 105972 h 1157500"/>
              <a:gd name="connsiteX132" fmla="*/ 8237963 w 12192000"/>
              <a:gd name="connsiteY132" fmla="*/ 106996 h 1157500"/>
              <a:gd name="connsiteX133" fmla="*/ 8307239 w 12192000"/>
              <a:gd name="connsiteY133" fmla="*/ 94591 h 1157500"/>
              <a:gd name="connsiteX134" fmla="*/ 8339282 w 12192000"/>
              <a:gd name="connsiteY134" fmla="*/ 108942 h 1157500"/>
              <a:gd name="connsiteX135" fmla="*/ 8346156 w 12192000"/>
              <a:gd name="connsiteY135" fmla="*/ 111227 h 1157500"/>
              <a:gd name="connsiteX136" fmla="*/ 8433385 w 12192000"/>
              <a:gd name="connsiteY136" fmla="*/ 99669 h 1157500"/>
              <a:gd name="connsiteX137" fmla="*/ 8533779 w 12192000"/>
              <a:gd name="connsiteY137" fmla="*/ 98374 h 1157500"/>
              <a:gd name="connsiteX138" fmla="*/ 8632833 w 12192000"/>
              <a:gd name="connsiteY138" fmla="*/ 100532 h 1157500"/>
              <a:gd name="connsiteX139" fmla="*/ 8668523 w 12192000"/>
              <a:gd name="connsiteY139" fmla="*/ 102979 h 1157500"/>
              <a:gd name="connsiteX140" fmla="*/ 8732893 w 12192000"/>
              <a:gd name="connsiteY140" fmla="*/ 99991 h 1157500"/>
              <a:gd name="connsiteX141" fmla="*/ 8764071 w 12192000"/>
              <a:gd name="connsiteY141" fmla="*/ 94587 h 1157500"/>
              <a:gd name="connsiteX142" fmla="*/ 8767004 w 12192000"/>
              <a:gd name="connsiteY142" fmla="*/ 91519 h 1157500"/>
              <a:gd name="connsiteX143" fmla="*/ 8772553 w 12192000"/>
              <a:gd name="connsiteY143" fmla="*/ 90314 h 1157500"/>
              <a:gd name="connsiteX144" fmla="*/ 8787201 w 12192000"/>
              <a:gd name="connsiteY144" fmla="*/ 92033 h 1157500"/>
              <a:gd name="connsiteX145" fmla="*/ 8792624 w 12192000"/>
              <a:gd name="connsiteY145" fmla="*/ 93503 h 1157500"/>
              <a:gd name="connsiteX146" fmla="*/ 8800741 w 12192000"/>
              <a:gd name="connsiteY146" fmla="*/ 93897 h 1157500"/>
              <a:gd name="connsiteX147" fmla="*/ 8800966 w 12192000"/>
              <a:gd name="connsiteY147" fmla="*/ 93645 h 1157500"/>
              <a:gd name="connsiteX148" fmla="*/ 8808513 w 12192000"/>
              <a:gd name="connsiteY148" fmla="*/ 94530 h 1157500"/>
              <a:gd name="connsiteX149" fmla="*/ 8845110 w 12192000"/>
              <a:gd name="connsiteY149" fmla="*/ 102179 h 1157500"/>
              <a:gd name="connsiteX150" fmla="*/ 9026654 w 12192000"/>
              <a:gd name="connsiteY150" fmla="*/ 93420 h 1157500"/>
              <a:gd name="connsiteX151" fmla="*/ 9088505 w 12192000"/>
              <a:gd name="connsiteY151" fmla="*/ 113002 h 1157500"/>
              <a:gd name="connsiteX152" fmla="*/ 9203241 w 12192000"/>
              <a:gd name="connsiteY152" fmla="*/ 111713 h 1157500"/>
              <a:gd name="connsiteX153" fmla="*/ 9415584 w 12192000"/>
              <a:gd name="connsiteY153" fmla="*/ 157156 h 1157500"/>
              <a:gd name="connsiteX154" fmla="*/ 9505102 w 12192000"/>
              <a:gd name="connsiteY154" fmla="*/ 141042 h 1157500"/>
              <a:gd name="connsiteX155" fmla="*/ 9643040 w 12192000"/>
              <a:gd name="connsiteY155" fmla="*/ 158233 h 1157500"/>
              <a:gd name="connsiteX156" fmla="*/ 9762999 w 12192000"/>
              <a:gd name="connsiteY156" fmla="*/ 162623 h 1157500"/>
              <a:gd name="connsiteX157" fmla="*/ 9776183 w 12192000"/>
              <a:gd name="connsiteY157" fmla="*/ 162191 h 1157500"/>
              <a:gd name="connsiteX158" fmla="*/ 9780532 w 12192000"/>
              <a:gd name="connsiteY158" fmla="*/ 155823 h 1157500"/>
              <a:gd name="connsiteX159" fmla="*/ 9910588 w 12192000"/>
              <a:gd name="connsiteY159" fmla="*/ 154327 h 1157500"/>
              <a:gd name="connsiteX160" fmla="*/ 9924173 w 12192000"/>
              <a:gd name="connsiteY160" fmla="*/ 158591 h 1157500"/>
              <a:gd name="connsiteX161" fmla="*/ 10010969 w 12192000"/>
              <a:gd name="connsiteY161" fmla="*/ 155802 h 1157500"/>
              <a:gd name="connsiteX162" fmla="*/ 10070699 w 12192000"/>
              <a:gd name="connsiteY162" fmla="*/ 157854 h 1157500"/>
              <a:gd name="connsiteX163" fmla="*/ 10155104 w 12192000"/>
              <a:gd name="connsiteY163" fmla="*/ 151613 h 1157500"/>
              <a:gd name="connsiteX164" fmla="*/ 10250982 w 12192000"/>
              <a:gd name="connsiteY164" fmla="*/ 128642 h 1157500"/>
              <a:gd name="connsiteX165" fmla="*/ 10322829 w 12192000"/>
              <a:gd name="connsiteY165" fmla="*/ 145475 h 1157500"/>
              <a:gd name="connsiteX166" fmla="*/ 10448511 w 12192000"/>
              <a:gd name="connsiteY166" fmla="*/ 127195 h 1157500"/>
              <a:gd name="connsiteX167" fmla="*/ 10561157 w 12192000"/>
              <a:gd name="connsiteY167" fmla="*/ 108661 h 1157500"/>
              <a:gd name="connsiteX168" fmla="*/ 10629093 w 12192000"/>
              <a:gd name="connsiteY168" fmla="*/ 120997 h 1157500"/>
              <a:gd name="connsiteX169" fmla="*/ 10801598 w 12192000"/>
              <a:gd name="connsiteY169" fmla="*/ 113562 h 1157500"/>
              <a:gd name="connsiteX170" fmla="*/ 10888594 w 12192000"/>
              <a:gd name="connsiteY170" fmla="*/ 121439 h 1157500"/>
              <a:gd name="connsiteX171" fmla="*/ 10967891 w 12192000"/>
              <a:gd name="connsiteY171" fmla="*/ 131083 h 1157500"/>
              <a:gd name="connsiteX172" fmla="*/ 11085076 w 12192000"/>
              <a:gd name="connsiteY172" fmla="*/ 150485 h 1157500"/>
              <a:gd name="connsiteX173" fmla="*/ 11172617 w 12192000"/>
              <a:gd name="connsiteY173" fmla="*/ 164976 h 1157500"/>
              <a:gd name="connsiteX174" fmla="*/ 11281340 w 12192000"/>
              <a:gd name="connsiteY174" fmla="*/ 184188 h 1157500"/>
              <a:gd name="connsiteX175" fmla="*/ 11406511 w 12192000"/>
              <a:gd name="connsiteY175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55138 w 12192000"/>
              <a:gd name="connsiteY17" fmla="*/ 335027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33191 w 12192000"/>
              <a:gd name="connsiteY90" fmla="*/ 313442 h 1157500"/>
              <a:gd name="connsiteX91" fmla="*/ 5296032 w 12192000"/>
              <a:gd name="connsiteY91" fmla="*/ 318240 h 1157500"/>
              <a:gd name="connsiteX92" fmla="*/ 5378219 w 12192000"/>
              <a:gd name="connsiteY92" fmla="*/ 314499 h 1157500"/>
              <a:gd name="connsiteX93" fmla="*/ 5435496 w 12192000"/>
              <a:gd name="connsiteY93" fmla="*/ 314431 h 1157500"/>
              <a:gd name="connsiteX94" fmla="*/ 5487276 w 12192000"/>
              <a:gd name="connsiteY94" fmla="*/ 300918 h 1157500"/>
              <a:gd name="connsiteX95" fmla="*/ 5633920 w 12192000"/>
              <a:gd name="connsiteY95" fmla="*/ 291084 h 1157500"/>
              <a:gd name="connsiteX96" fmla="*/ 5864813 w 12192000"/>
              <a:gd name="connsiteY96" fmla="*/ 251420 h 1157500"/>
              <a:gd name="connsiteX97" fmla="*/ 6151392 w 12192000"/>
              <a:gd name="connsiteY97" fmla="*/ 219300 h 1157500"/>
              <a:gd name="connsiteX98" fmla="*/ 6209396 w 12192000"/>
              <a:gd name="connsiteY98" fmla="*/ 214037 h 1157500"/>
              <a:gd name="connsiteX99" fmla="*/ 6269898 w 12192000"/>
              <a:gd name="connsiteY99" fmla="*/ 219868 h 1157500"/>
              <a:gd name="connsiteX100" fmla="*/ 6352373 w 12192000"/>
              <a:gd name="connsiteY100" fmla="*/ 202729 h 1157500"/>
              <a:gd name="connsiteX101" fmla="*/ 6353759 w 12192000"/>
              <a:gd name="connsiteY101" fmla="*/ 202703 h 1157500"/>
              <a:gd name="connsiteX102" fmla="*/ 6363346 w 12192000"/>
              <a:gd name="connsiteY102" fmla="*/ 190268 h 1157500"/>
              <a:gd name="connsiteX103" fmla="*/ 6400681 w 12192000"/>
              <a:gd name="connsiteY103" fmla="*/ 197970 h 1157500"/>
              <a:gd name="connsiteX104" fmla="*/ 6402041 w 12192000"/>
              <a:gd name="connsiteY104" fmla="*/ 200641 h 1157500"/>
              <a:gd name="connsiteX105" fmla="*/ 6502019 w 12192000"/>
              <a:gd name="connsiteY105" fmla="*/ 192356 h 1157500"/>
              <a:gd name="connsiteX106" fmla="*/ 6518229 w 12192000"/>
              <a:gd name="connsiteY106" fmla="*/ 191407 h 1157500"/>
              <a:gd name="connsiteX107" fmla="*/ 6595639 w 12192000"/>
              <a:gd name="connsiteY107" fmla="*/ 168164 h 1157500"/>
              <a:gd name="connsiteX108" fmla="*/ 6692265 w 12192000"/>
              <a:gd name="connsiteY108" fmla="*/ 164829 h 1157500"/>
              <a:gd name="connsiteX109" fmla="*/ 6697219 w 12192000"/>
              <a:gd name="connsiteY109" fmla="*/ 165301 h 1157500"/>
              <a:gd name="connsiteX110" fmla="*/ 6713656 w 12192000"/>
              <a:gd name="connsiteY110" fmla="*/ 153600 h 1157500"/>
              <a:gd name="connsiteX111" fmla="*/ 6714383 w 12192000"/>
              <a:gd name="connsiteY111" fmla="*/ 150425 h 1157500"/>
              <a:gd name="connsiteX112" fmla="*/ 6774793 w 12192000"/>
              <a:gd name="connsiteY112" fmla="*/ 159713 h 1157500"/>
              <a:gd name="connsiteX113" fmla="*/ 6782112 w 12192000"/>
              <a:gd name="connsiteY113" fmla="*/ 155255 h 1157500"/>
              <a:gd name="connsiteX114" fmla="*/ 6878958 w 12192000"/>
              <a:gd name="connsiteY114" fmla="*/ 180824 h 1157500"/>
              <a:gd name="connsiteX115" fmla="*/ 6894439 w 12192000"/>
              <a:gd name="connsiteY115" fmla="*/ 177642 h 1157500"/>
              <a:gd name="connsiteX116" fmla="*/ 6963220 w 12192000"/>
              <a:gd name="connsiteY116" fmla="*/ 167304 h 1157500"/>
              <a:gd name="connsiteX117" fmla="*/ 6976706 w 12192000"/>
              <a:gd name="connsiteY117" fmla="*/ 170894 h 1157500"/>
              <a:gd name="connsiteX118" fmla="*/ 6987064 w 12192000"/>
              <a:gd name="connsiteY118" fmla="*/ 160402 h 1157500"/>
              <a:gd name="connsiteX119" fmla="*/ 7058714 w 12192000"/>
              <a:gd name="connsiteY119" fmla="*/ 175992 h 1157500"/>
              <a:gd name="connsiteX120" fmla="*/ 7060499 w 12192000"/>
              <a:gd name="connsiteY120" fmla="*/ 176063 h 1157500"/>
              <a:gd name="connsiteX121" fmla="*/ 7176563 w 12192000"/>
              <a:gd name="connsiteY121" fmla="*/ 173244 h 1157500"/>
              <a:gd name="connsiteX122" fmla="*/ 7205529 w 12192000"/>
              <a:gd name="connsiteY122" fmla="*/ 181011 h 1157500"/>
              <a:gd name="connsiteX123" fmla="*/ 7310118 w 12192000"/>
              <a:gd name="connsiteY123" fmla="*/ 162605 h 1157500"/>
              <a:gd name="connsiteX124" fmla="*/ 7673859 w 12192000"/>
              <a:gd name="connsiteY124" fmla="*/ 150336 h 1157500"/>
              <a:gd name="connsiteX125" fmla="*/ 7692748 w 12192000"/>
              <a:gd name="connsiteY125" fmla="*/ 161537 h 1157500"/>
              <a:gd name="connsiteX126" fmla="*/ 7756672 w 12192000"/>
              <a:gd name="connsiteY126" fmla="*/ 157372 h 1157500"/>
              <a:gd name="connsiteX127" fmla="*/ 7974189 w 12192000"/>
              <a:gd name="connsiteY127" fmla="*/ 154819 h 1157500"/>
              <a:gd name="connsiteX128" fmla="*/ 8101969 w 12192000"/>
              <a:gd name="connsiteY128" fmla="*/ 144495 h 1157500"/>
              <a:gd name="connsiteX129" fmla="*/ 8106826 w 12192000"/>
              <a:gd name="connsiteY129" fmla="*/ 139853 h 1157500"/>
              <a:gd name="connsiteX130" fmla="*/ 8162058 w 12192000"/>
              <a:gd name="connsiteY130" fmla="*/ 117907 h 1157500"/>
              <a:gd name="connsiteX131" fmla="*/ 8228227 w 12192000"/>
              <a:gd name="connsiteY131" fmla="*/ 105972 h 1157500"/>
              <a:gd name="connsiteX132" fmla="*/ 8237963 w 12192000"/>
              <a:gd name="connsiteY132" fmla="*/ 106996 h 1157500"/>
              <a:gd name="connsiteX133" fmla="*/ 8307239 w 12192000"/>
              <a:gd name="connsiteY133" fmla="*/ 94591 h 1157500"/>
              <a:gd name="connsiteX134" fmla="*/ 8339282 w 12192000"/>
              <a:gd name="connsiteY134" fmla="*/ 108942 h 1157500"/>
              <a:gd name="connsiteX135" fmla="*/ 8346156 w 12192000"/>
              <a:gd name="connsiteY135" fmla="*/ 111227 h 1157500"/>
              <a:gd name="connsiteX136" fmla="*/ 8433385 w 12192000"/>
              <a:gd name="connsiteY136" fmla="*/ 99669 h 1157500"/>
              <a:gd name="connsiteX137" fmla="*/ 8533779 w 12192000"/>
              <a:gd name="connsiteY137" fmla="*/ 98374 h 1157500"/>
              <a:gd name="connsiteX138" fmla="*/ 8632833 w 12192000"/>
              <a:gd name="connsiteY138" fmla="*/ 100532 h 1157500"/>
              <a:gd name="connsiteX139" fmla="*/ 8668523 w 12192000"/>
              <a:gd name="connsiteY139" fmla="*/ 102979 h 1157500"/>
              <a:gd name="connsiteX140" fmla="*/ 8732893 w 12192000"/>
              <a:gd name="connsiteY140" fmla="*/ 99991 h 1157500"/>
              <a:gd name="connsiteX141" fmla="*/ 8764071 w 12192000"/>
              <a:gd name="connsiteY141" fmla="*/ 94587 h 1157500"/>
              <a:gd name="connsiteX142" fmla="*/ 8767004 w 12192000"/>
              <a:gd name="connsiteY142" fmla="*/ 91519 h 1157500"/>
              <a:gd name="connsiteX143" fmla="*/ 8772553 w 12192000"/>
              <a:gd name="connsiteY143" fmla="*/ 90314 h 1157500"/>
              <a:gd name="connsiteX144" fmla="*/ 8787201 w 12192000"/>
              <a:gd name="connsiteY144" fmla="*/ 92033 h 1157500"/>
              <a:gd name="connsiteX145" fmla="*/ 8792624 w 12192000"/>
              <a:gd name="connsiteY145" fmla="*/ 93503 h 1157500"/>
              <a:gd name="connsiteX146" fmla="*/ 8800741 w 12192000"/>
              <a:gd name="connsiteY146" fmla="*/ 93897 h 1157500"/>
              <a:gd name="connsiteX147" fmla="*/ 8800966 w 12192000"/>
              <a:gd name="connsiteY147" fmla="*/ 93645 h 1157500"/>
              <a:gd name="connsiteX148" fmla="*/ 8808513 w 12192000"/>
              <a:gd name="connsiteY148" fmla="*/ 94530 h 1157500"/>
              <a:gd name="connsiteX149" fmla="*/ 8845110 w 12192000"/>
              <a:gd name="connsiteY149" fmla="*/ 102179 h 1157500"/>
              <a:gd name="connsiteX150" fmla="*/ 9026654 w 12192000"/>
              <a:gd name="connsiteY150" fmla="*/ 93420 h 1157500"/>
              <a:gd name="connsiteX151" fmla="*/ 9088505 w 12192000"/>
              <a:gd name="connsiteY151" fmla="*/ 113002 h 1157500"/>
              <a:gd name="connsiteX152" fmla="*/ 9203241 w 12192000"/>
              <a:gd name="connsiteY152" fmla="*/ 111713 h 1157500"/>
              <a:gd name="connsiteX153" fmla="*/ 9415584 w 12192000"/>
              <a:gd name="connsiteY153" fmla="*/ 157156 h 1157500"/>
              <a:gd name="connsiteX154" fmla="*/ 9505102 w 12192000"/>
              <a:gd name="connsiteY154" fmla="*/ 141042 h 1157500"/>
              <a:gd name="connsiteX155" fmla="*/ 9643040 w 12192000"/>
              <a:gd name="connsiteY155" fmla="*/ 158233 h 1157500"/>
              <a:gd name="connsiteX156" fmla="*/ 9762999 w 12192000"/>
              <a:gd name="connsiteY156" fmla="*/ 162623 h 1157500"/>
              <a:gd name="connsiteX157" fmla="*/ 9776183 w 12192000"/>
              <a:gd name="connsiteY157" fmla="*/ 162191 h 1157500"/>
              <a:gd name="connsiteX158" fmla="*/ 9780532 w 12192000"/>
              <a:gd name="connsiteY158" fmla="*/ 155823 h 1157500"/>
              <a:gd name="connsiteX159" fmla="*/ 9910588 w 12192000"/>
              <a:gd name="connsiteY159" fmla="*/ 154327 h 1157500"/>
              <a:gd name="connsiteX160" fmla="*/ 9924173 w 12192000"/>
              <a:gd name="connsiteY160" fmla="*/ 158591 h 1157500"/>
              <a:gd name="connsiteX161" fmla="*/ 10010969 w 12192000"/>
              <a:gd name="connsiteY161" fmla="*/ 155802 h 1157500"/>
              <a:gd name="connsiteX162" fmla="*/ 10070699 w 12192000"/>
              <a:gd name="connsiteY162" fmla="*/ 157854 h 1157500"/>
              <a:gd name="connsiteX163" fmla="*/ 10155104 w 12192000"/>
              <a:gd name="connsiteY163" fmla="*/ 151613 h 1157500"/>
              <a:gd name="connsiteX164" fmla="*/ 10250982 w 12192000"/>
              <a:gd name="connsiteY164" fmla="*/ 128642 h 1157500"/>
              <a:gd name="connsiteX165" fmla="*/ 10322829 w 12192000"/>
              <a:gd name="connsiteY165" fmla="*/ 145475 h 1157500"/>
              <a:gd name="connsiteX166" fmla="*/ 10448511 w 12192000"/>
              <a:gd name="connsiteY166" fmla="*/ 127195 h 1157500"/>
              <a:gd name="connsiteX167" fmla="*/ 10561157 w 12192000"/>
              <a:gd name="connsiteY167" fmla="*/ 108661 h 1157500"/>
              <a:gd name="connsiteX168" fmla="*/ 10629093 w 12192000"/>
              <a:gd name="connsiteY168" fmla="*/ 120997 h 1157500"/>
              <a:gd name="connsiteX169" fmla="*/ 10801598 w 12192000"/>
              <a:gd name="connsiteY169" fmla="*/ 113562 h 1157500"/>
              <a:gd name="connsiteX170" fmla="*/ 10888594 w 12192000"/>
              <a:gd name="connsiteY170" fmla="*/ 121439 h 1157500"/>
              <a:gd name="connsiteX171" fmla="*/ 10967891 w 12192000"/>
              <a:gd name="connsiteY171" fmla="*/ 131083 h 1157500"/>
              <a:gd name="connsiteX172" fmla="*/ 11085076 w 12192000"/>
              <a:gd name="connsiteY172" fmla="*/ 150485 h 1157500"/>
              <a:gd name="connsiteX173" fmla="*/ 11172617 w 12192000"/>
              <a:gd name="connsiteY173" fmla="*/ 164976 h 1157500"/>
              <a:gd name="connsiteX174" fmla="*/ 11281340 w 12192000"/>
              <a:gd name="connsiteY174" fmla="*/ 184188 h 1157500"/>
              <a:gd name="connsiteX175" fmla="*/ 11406511 w 12192000"/>
              <a:gd name="connsiteY175" fmla="*/ 187481 h 1157500"/>
              <a:gd name="connsiteX0" fmla="*/ 11488370 w 12192000"/>
              <a:gd name="connsiteY0" fmla="*/ 200200 h 1157500"/>
              <a:gd name="connsiteX1" fmla="*/ 11736204 w 12192000"/>
              <a:gd name="connsiteY1" fmla="*/ 277509 h 1157500"/>
              <a:gd name="connsiteX2" fmla="*/ 11705740 w 12192000"/>
              <a:gd name="connsiteY2" fmla="*/ 250993 h 1157500"/>
              <a:gd name="connsiteX3" fmla="*/ 11819139 w 12192000"/>
              <a:gd name="connsiteY3" fmla="*/ 304143 h 1157500"/>
              <a:gd name="connsiteX4" fmla="*/ 11835615 w 12192000"/>
              <a:gd name="connsiteY4" fmla="*/ 305790 h 1157500"/>
              <a:gd name="connsiteX5" fmla="*/ 11980134 w 12192000"/>
              <a:gd name="connsiteY5" fmla="*/ 321911 h 1157500"/>
              <a:gd name="connsiteX6" fmla="*/ 12174576 w 12192000"/>
              <a:gd name="connsiteY6" fmla="*/ 376108 h 1157500"/>
              <a:gd name="connsiteX7" fmla="*/ 12192000 w 12192000"/>
              <a:gd name="connsiteY7" fmla="*/ 379233 h 1157500"/>
              <a:gd name="connsiteX8" fmla="*/ 12192000 w 12192000"/>
              <a:gd name="connsiteY8" fmla="*/ 1157500 h 1157500"/>
              <a:gd name="connsiteX9" fmla="*/ 0 w 12192000"/>
              <a:gd name="connsiteY9" fmla="*/ 1157500 h 1157500"/>
              <a:gd name="connsiteX10" fmla="*/ 0 w 12192000"/>
              <a:gd name="connsiteY10" fmla="*/ 483545 h 1157500"/>
              <a:gd name="connsiteX11" fmla="*/ 5331 w 12192000"/>
              <a:gd name="connsiteY11" fmla="*/ 482797 h 1157500"/>
              <a:gd name="connsiteX12" fmla="*/ 39902 w 12192000"/>
              <a:gd name="connsiteY12" fmla="*/ 472284 h 1157500"/>
              <a:gd name="connsiteX13" fmla="*/ 117880 w 12192000"/>
              <a:gd name="connsiteY13" fmla="*/ 420956 h 1157500"/>
              <a:gd name="connsiteX14" fmla="*/ 238140 w 12192000"/>
              <a:gd name="connsiteY14" fmla="*/ 379297 h 1157500"/>
              <a:gd name="connsiteX15" fmla="*/ 249589 w 12192000"/>
              <a:gd name="connsiteY15" fmla="*/ 379517 h 1157500"/>
              <a:gd name="connsiteX16" fmla="*/ 296963 w 12192000"/>
              <a:gd name="connsiteY16" fmla="*/ 356102 h 1157500"/>
              <a:gd name="connsiteX17" fmla="*/ 355138 w 12192000"/>
              <a:gd name="connsiteY17" fmla="*/ 335027 h 1157500"/>
              <a:gd name="connsiteX18" fmla="*/ 447152 w 12192000"/>
              <a:gd name="connsiteY18" fmla="*/ 327423 h 1157500"/>
              <a:gd name="connsiteX19" fmla="*/ 475247 w 12192000"/>
              <a:gd name="connsiteY19" fmla="*/ 336714 h 1157500"/>
              <a:gd name="connsiteX20" fmla="*/ 477967 w 12192000"/>
              <a:gd name="connsiteY20" fmla="*/ 337960 h 1157500"/>
              <a:gd name="connsiteX21" fmla="*/ 703732 w 12192000"/>
              <a:gd name="connsiteY21" fmla="*/ 316599 h 1157500"/>
              <a:gd name="connsiteX22" fmla="*/ 853391 w 12192000"/>
              <a:gd name="connsiteY22" fmla="*/ 303591 h 1157500"/>
              <a:gd name="connsiteX23" fmla="*/ 925332 w 12192000"/>
              <a:gd name="connsiteY23" fmla="*/ 298686 h 1157500"/>
              <a:gd name="connsiteX24" fmla="*/ 941286 w 12192000"/>
              <a:gd name="connsiteY24" fmla="*/ 288932 h 1157500"/>
              <a:gd name="connsiteX25" fmla="*/ 950845 w 12192000"/>
              <a:gd name="connsiteY25" fmla="*/ 286595 h 1157500"/>
              <a:gd name="connsiteX26" fmla="*/ 953292 w 12192000"/>
              <a:gd name="connsiteY26" fmla="*/ 280892 h 1157500"/>
              <a:gd name="connsiteX27" fmla="*/ 967499 w 12192000"/>
              <a:gd name="connsiteY27" fmla="*/ 273760 h 1157500"/>
              <a:gd name="connsiteX28" fmla="*/ 1069267 w 12192000"/>
              <a:gd name="connsiteY28" fmla="*/ 262766 h 1157500"/>
              <a:gd name="connsiteX29" fmla="*/ 1138407 w 12192000"/>
              <a:gd name="connsiteY29" fmla="*/ 246567 h 1157500"/>
              <a:gd name="connsiteX30" fmla="*/ 1164931 w 12192000"/>
              <a:gd name="connsiteY30" fmla="*/ 238622 h 1157500"/>
              <a:gd name="connsiteX31" fmla="*/ 1211622 w 12192000"/>
              <a:gd name="connsiteY31" fmla="*/ 220676 h 1157500"/>
              <a:gd name="connsiteX32" fmla="*/ 1274567 w 12192000"/>
              <a:gd name="connsiteY32" fmla="*/ 203380 h 1157500"/>
              <a:gd name="connsiteX33" fmla="*/ 1325029 w 12192000"/>
              <a:gd name="connsiteY33" fmla="*/ 207937 h 1157500"/>
              <a:gd name="connsiteX34" fmla="*/ 1356805 w 12192000"/>
              <a:gd name="connsiteY34" fmla="*/ 203622 h 1157500"/>
              <a:gd name="connsiteX35" fmla="*/ 1468752 w 12192000"/>
              <a:gd name="connsiteY35" fmla="*/ 214604 h 1157500"/>
              <a:gd name="connsiteX36" fmla="*/ 1650750 w 12192000"/>
              <a:gd name="connsiteY36" fmla="*/ 165090 h 1157500"/>
              <a:gd name="connsiteX37" fmla="*/ 1655056 w 12192000"/>
              <a:gd name="connsiteY37" fmla="*/ 172106 h 1157500"/>
              <a:gd name="connsiteX38" fmla="*/ 1683220 w 12192000"/>
              <a:gd name="connsiteY38" fmla="*/ 169652 h 1157500"/>
              <a:gd name="connsiteX39" fmla="*/ 1685599 w 12192000"/>
              <a:gd name="connsiteY39" fmla="*/ 165388 h 1157500"/>
              <a:gd name="connsiteX40" fmla="*/ 1735783 w 12192000"/>
              <a:gd name="connsiteY40" fmla="*/ 177400 h 1157500"/>
              <a:gd name="connsiteX41" fmla="*/ 1797102 w 12192000"/>
              <a:gd name="connsiteY41" fmla="*/ 182289 h 1157500"/>
              <a:gd name="connsiteX42" fmla="*/ 1845638 w 12192000"/>
              <a:gd name="connsiteY42" fmla="*/ 163774 h 1157500"/>
              <a:gd name="connsiteX43" fmla="*/ 1848980 w 12192000"/>
              <a:gd name="connsiteY43" fmla="*/ 167516 h 1157500"/>
              <a:gd name="connsiteX44" fmla="*/ 1880587 w 12192000"/>
              <a:gd name="connsiteY44" fmla="*/ 165506 h 1157500"/>
              <a:gd name="connsiteX45" fmla="*/ 1995803 w 12192000"/>
              <a:gd name="connsiteY45" fmla="*/ 131847 h 1157500"/>
              <a:gd name="connsiteX46" fmla="*/ 2057448 w 12192000"/>
              <a:gd name="connsiteY46" fmla="*/ 128650 h 1157500"/>
              <a:gd name="connsiteX47" fmla="*/ 2119088 w 12192000"/>
              <a:gd name="connsiteY47" fmla="*/ 113508 h 1157500"/>
              <a:gd name="connsiteX48" fmla="*/ 2138831 w 12192000"/>
              <a:gd name="connsiteY48" fmla="*/ 116194 h 1157500"/>
              <a:gd name="connsiteX49" fmla="*/ 2214259 w 12192000"/>
              <a:gd name="connsiteY49" fmla="*/ 110542 h 1157500"/>
              <a:gd name="connsiteX50" fmla="*/ 2264911 w 12192000"/>
              <a:gd name="connsiteY50" fmla="*/ 101639 h 1157500"/>
              <a:gd name="connsiteX51" fmla="*/ 2454058 w 12192000"/>
              <a:gd name="connsiteY51" fmla="*/ 67266 h 1157500"/>
              <a:gd name="connsiteX52" fmla="*/ 2534188 w 12192000"/>
              <a:gd name="connsiteY52" fmla="*/ 63730 h 1157500"/>
              <a:gd name="connsiteX53" fmla="*/ 2616912 w 12192000"/>
              <a:gd name="connsiteY53" fmla="*/ 44757 h 1157500"/>
              <a:gd name="connsiteX54" fmla="*/ 2698592 w 12192000"/>
              <a:gd name="connsiteY54" fmla="*/ 35873 h 1157500"/>
              <a:gd name="connsiteX55" fmla="*/ 2891953 w 12192000"/>
              <a:gd name="connsiteY55" fmla="*/ 28541 h 1157500"/>
              <a:gd name="connsiteX56" fmla="*/ 3052621 w 12192000"/>
              <a:gd name="connsiteY56" fmla="*/ 7598 h 1157500"/>
              <a:gd name="connsiteX57" fmla="*/ 3145220 w 12192000"/>
              <a:gd name="connsiteY57" fmla="*/ 9845 h 1157500"/>
              <a:gd name="connsiteX58" fmla="*/ 3233309 w 12192000"/>
              <a:gd name="connsiteY58" fmla="*/ 2536 h 1157500"/>
              <a:gd name="connsiteX59" fmla="*/ 3320851 w 12192000"/>
              <a:gd name="connsiteY59" fmla="*/ 12470 h 1157500"/>
              <a:gd name="connsiteX60" fmla="*/ 3394552 w 12192000"/>
              <a:gd name="connsiteY60" fmla="*/ 31847 h 1157500"/>
              <a:gd name="connsiteX61" fmla="*/ 3462252 w 12192000"/>
              <a:gd name="connsiteY61" fmla="*/ 62214 h 1157500"/>
              <a:gd name="connsiteX62" fmla="*/ 3504799 w 12192000"/>
              <a:gd name="connsiteY62" fmla="*/ 86931 h 1157500"/>
              <a:gd name="connsiteX63" fmla="*/ 3568807 w 12192000"/>
              <a:gd name="connsiteY63" fmla="*/ 78125 h 1157500"/>
              <a:gd name="connsiteX64" fmla="*/ 3571993 w 12192000"/>
              <a:gd name="connsiteY64" fmla="*/ 80673 h 1157500"/>
              <a:gd name="connsiteX65" fmla="*/ 3590879 w 12192000"/>
              <a:gd name="connsiteY65" fmla="*/ 93683 h 1157500"/>
              <a:gd name="connsiteX66" fmla="*/ 3623973 w 12192000"/>
              <a:gd name="connsiteY66" fmla="*/ 86652 h 1157500"/>
              <a:gd name="connsiteX67" fmla="*/ 3636728 w 12192000"/>
              <a:gd name="connsiteY67" fmla="*/ 91587 h 1157500"/>
              <a:gd name="connsiteX68" fmla="*/ 3676976 w 12192000"/>
              <a:gd name="connsiteY68" fmla="*/ 90168 h 1157500"/>
              <a:gd name="connsiteX69" fmla="*/ 3722653 w 12192000"/>
              <a:gd name="connsiteY69" fmla="*/ 108931 h 1157500"/>
              <a:gd name="connsiteX70" fmla="*/ 3775112 w 12192000"/>
              <a:gd name="connsiteY70" fmla="*/ 92538 h 1157500"/>
              <a:gd name="connsiteX71" fmla="*/ 3932956 w 12192000"/>
              <a:gd name="connsiteY71" fmla="*/ 115905 h 1157500"/>
              <a:gd name="connsiteX72" fmla="*/ 4100593 w 12192000"/>
              <a:gd name="connsiteY72" fmla="*/ 157402 h 1157500"/>
              <a:gd name="connsiteX73" fmla="*/ 4316364 w 12192000"/>
              <a:gd name="connsiteY73" fmla="*/ 171021 h 1157500"/>
              <a:gd name="connsiteX74" fmla="*/ 4387387 w 12192000"/>
              <a:gd name="connsiteY74" fmla="*/ 157928 h 1157500"/>
              <a:gd name="connsiteX75" fmla="*/ 4427957 w 12192000"/>
              <a:gd name="connsiteY75" fmla="*/ 171094 h 1157500"/>
              <a:gd name="connsiteX76" fmla="*/ 4502291 w 12192000"/>
              <a:gd name="connsiteY76" fmla="*/ 181765 h 1157500"/>
              <a:gd name="connsiteX77" fmla="*/ 4600771 w 12192000"/>
              <a:gd name="connsiteY77" fmla="*/ 205711 h 1157500"/>
              <a:gd name="connsiteX78" fmla="*/ 4644102 w 12192000"/>
              <a:gd name="connsiteY78" fmla="*/ 203931 h 1157500"/>
              <a:gd name="connsiteX79" fmla="*/ 4652752 w 12192000"/>
              <a:gd name="connsiteY79" fmla="*/ 204470 h 1157500"/>
              <a:gd name="connsiteX80" fmla="*/ 4652896 w 12192000"/>
              <a:gd name="connsiteY80" fmla="*/ 204854 h 1157500"/>
              <a:gd name="connsiteX81" fmla="*/ 4685303 w 12192000"/>
              <a:gd name="connsiteY81" fmla="*/ 206507 h 1157500"/>
              <a:gd name="connsiteX82" fmla="*/ 4690886 w 12192000"/>
              <a:gd name="connsiteY82" fmla="*/ 209335 h 1157500"/>
              <a:gd name="connsiteX83" fmla="*/ 4725430 w 12192000"/>
              <a:gd name="connsiteY83" fmla="*/ 232300 h 1157500"/>
              <a:gd name="connsiteX84" fmla="*/ 4800051 w 12192000"/>
              <a:gd name="connsiteY84" fmla="*/ 224667 h 1157500"/>
              <a:gd name="connsiteX85" fmla="*/ 4875115 w 12192000"/>
              <a:gd name="connsiteY85" fmla="*/ 257918 h 1157500"/>
              <a:gd name="connsiteX86" fmla="*/ 4936450 w 12192000"/>
              <a:gd name="connsiteY86" fmla="*/ 274470 h 1157500"/>
              <a:gd name="connsiteX87" fmla="*/ 5030961 w 12192000"/>
              <a:gd name="connsiteY87" fmla="*/ 299480 h 1157500"/>
              <a:gd name="connsiteX88" fmla="*/ 5082734 w 12192000"/>
              <a:gd name="connsiteY88" fmla="*/ 302149 h 1157500"/>
              <a:gd name="connsiteX89" fmla="*/ 5138799 w 12192000"/>
              <a:gd name="connsiteY89" fmla="*/ 297368 h 1157500"/>
              <a:gd name="connsiteX90" fmla="*/ 5233191 w 12192000"/>
              <a:gd name="connsiteY90" fmla="*/ 313442 h 1157500"/>
              <a:gd name="connsiteX91" fmla="*/ 5296032 w 12192000"/>
              <a:gd name="connsiteY91" fmla="*/ 318240 h 1157500"/>
              <a:gd name="connsiteX92" fmla="*/ 5378219 w 12192000"/>
              <a:gd name="connsiteY92" fmla="*/ 314499 h 1157500"/>
              <a:gd name="connsiteX93" fmla="*/ 5435496 w 12192000"/>
              <a:gd name="connsiteY93" fmla="*/ 314431 h 1157500"/>
              <a:gd name="connsiteX94" fmla="*/ 5487276 w 12192000"/>
              <a:gd name="connsiteY94" fmla="*/ 300918 h 1157500"/>
              <a:gd name="connsiteX95" fmla="*/ 5633920 w 12192000"/>
              <a:gd name="connsiteY95" fmla="*/ 291084 h 1157500"/>
              <a:gd name="connsiteX96" fmla="*/ 5864813 w 12192000"/>
              <a:gd name="connsiteY96" fmla="*/ 251420 h 1157500"/>
              <a:gd name="connsiteX97" fmla="*/ 6151392 w 12192000"/>
              <a:gd name="connsiteY97" fmla="*/ 219300 h 1157500"/>
              <a:gd name="connsiteX98" fmla="*/ 6209396 w 12192000"/>
              <a:gd name="connsiteY98" fmla="*/ 214037 h 1157500"/>
              <a:gd name="connsiteX99" fmla="*/ 6269898 w 12192000"/>
              <a:gd name="connsiteY99" fmla="*/ 219868 h 1157500"/>
              <a:gd name="connsiteX100" fmla="*/ 6352373 w 12192000"/>
              <a:gd name="connsiteY100" fmla="*/ 202729 h 1157500"/>
              <a:gd name="connsiteX101" fmla="*/ 6353759 w 12192000"/>
              <a:gd name="connsiteY101" fmla="*/ 202703 h 1157500"/>
              <a:gd name="connsiteX102" fmla="*/ 6363346 w 12192000"/>
              <a:gd name="connsiteY102" fmla="*/ 190268 h 1157500"/>
              <a:gd name="connsiteX103" fmla="*/ 6400681 w 12192000"/>
              <a:gd name="connsiteY103" fmla="*/ 197970 h 1157500"/>
              <a:gd name="connsiteX104" fmla="*/ 6402041 w 12192000"/>
              <a:gd name="connsiteY104" fmla="*/ 200641 h 1157500"/>
              <a:gd name="connsiteX105" fmla="*/ 6502019 w 12192000"/>
              <a:gd name="connsiteY105" fmla="*/ 192356 h 1157500"/>
              <a:gd name="connsiteX106" fmla="*/ 6518229 w 12192000"/>
              <a:gd name="connsiteY106" fmla="*/ 191407 h 1157500"/>
              <a:gd name="connsiteX107" fmla="*/ 6595639 w 12192000"/>
              <a:gd name="connsiteY107" fmla="*/ 168164 h 1157500"/>
              <a:gd name="connsiteX108" fmla="*/ 6692265 w 12192000"/>
              <a:gd name="connsiteY108" fmla="*/ 164829 h 1157500"/>
              <a:gd name="connsiteX109" fmla="*/ 6697219 w 12192000"/>
              <a:gd name="connsiteY109" fmla="*/ 165301 h 1157500"/>
              <a:gd name="connsiteX110" fmla="*/ 6713656 w 12192000"/>
              <a:gd name="connsiteY110" fmla="*/ 153600 h 1157500"/>
              <a:gd name="connsiteX111" fmla="*/ 6714383 w 12192000"/>
              <a:gd name="connsiteY111" fmla="*/ 150425 h 1157500"/>
              <a:gd name="connsiteX112" fmla="*/ 6774793 w 12192000"/>
              <a:gd name="connsiteY112" fmla="*/ 159713 h 1157500"/>
              <a:gd name="connsiteX113" fmla="*/ 6782112 w 12192000"/>
              <a:gd name="connsiteY113" fmla="*/ 155255 h 1157500"/>
              <a:gd name="connsiteX114" fmla="*/ 6878958 w 12192000"/>
              <a:gd name="connsiteY114" fmla="*/ 180824 h 1157500"/>
              <a:gd name="connsiteX115" fmla="*/ 6894439 w 12192000"/>
              <a:gd name="connsiteY115" fmla="*/ 177642 h 1157500"/>
              <a:gd name="connsiteX116" fmla="*/ 6963220 w 12192000"/>
              <a:gd name="connsiteY116" fmla="*/ 167304 h 1157500"/>
              <a:gd name="connsiteX117" fmla="*/ 6976706 w 12192000"/>
              <a:gd name="connsiteY117" fmla="*/ 170894 h 1157500"/>
              <a:gd name="connsiteX118" fmla="*/ 6987064 w 12192000"/>
              <a:gd name="connsiteY118" fmla="*/ 160402 h 1157500"/>
              <a:gd name="connsiteX119" fmla="*/ 7058714 w 12192000"/>
              <a:gd name="connsiteY119" fmla="*/ 175992 h 1157500"/>
              <a:gd name="connsiteX120" fmla="*/ 7060499 w 12192000"/>
              <a:gd name="connsiteY120" fmla="*/ 176063 h 1157500"/>
              <a:gd name="connsiteX121" fmla="*/ 7176563 w 12192000"/>
              <a:gd name="connsiteY121" fmla="*/ 173244 h 1157500"/>
              <a:gd name="connsiteX122" fmla="*/ 7205529 w 12192000"/>
              <a:gd name="connsiteY122" fmla="*/ 181011 h 1157500"/>
              <a:gd name="connsiteX123" fmla="*/ 7310118 w 12192000"/>
              <a:gd name="connsiteY123" fmla="*/ 162605 h 1157500"/>
              <a:gd name="connsiteX124" fmla="*/ 7673859 w 12192000"/>
              <a:gd name="connsiteY124" fmla="*/ 150336 h 1157500"/>
              <a:gd name="connsiteX125" fmla="*/ 7692748 w 12192000"/>
              <a:gd name="connsiteY125" fmla="*/ 161537 h 1157500"/>
              <a:gd name="connsiteX126" fmla="*/ 7756672 w 12192000"/>
              <a:gd name="connsiteY126" fmla="*/ 157372 h 1157500"/>
              <a:gd name="connsiteX127" fmla="*/ 7974189 w 12192000"/>
              <a:gd name="connsiteY127" fmla="*/ 154819 h 1157500"/>
              <a:gd name="connsiteX128" fmla="*/ 8101969 w 12192000"/>
              <a:gd name="connsiteY128" fmla="*/ 144495 h 1157500"/>
              <a:gd name="connsiteX129" fmla="*/ 8106826 w 12192000"/>
              <a:gd name="connsiteY129" fmla="*/ 139853 h 1157500"/>
              <a:gd name="connsiteX130" fmla="*/ 8162058 w 12192000"/>
              <a:gd name="connsiteY130" fmla="*/ 117907 h 1157500"/>
              <a:gd name="connsiteX131" fmla="*/ 8228227 w 12192000"/>
              <a:gd name="connsiteY131" fmla="*/ 105972 h 1157500"/>
              <a:gd name="connsiteX132" fmla="*/ 8237963 w 12192000"/>
              <a:gd name="connsiteY132" fmla="*/ 106996 h 1157500"/>
              <a:gd name="connsiteX133" fmla="*/ 8307239 w 12192000"/>
              <a:gd name="connsiteY133" fmla="*/ 94591 h 1157500"/>
              <a:gd name="connsiteX134" fmla="*/ 8339282 w 12192000"/>
              <a:gd name="connsiteY134" fmla="*/ 108942 h 1157500"/>
              <a:gd name="connsiteX135" fmla="*/ 8346156 w 12192000"/>
              <a:gd name="connsiteY135" fmla="*/ 111227 h 1157500"/>
              <a:gd name="connsiteX136" fmla="*/ 8433385 w 12192000"/>
              <a:gd name="connsiteY136" fmla="*/ 99669 h 1157500"/>
              <a:gd name="connsiteX137" fmla="*/ 8533779 w 12192000"/>
              <a:gd name="connsiteY137" fmla="*/ 98374 h 1157500"/>
              <a:gd name="connsiteX138" fmla="*/ 8632833 w 12192000"/>
              <a:gd name="connsiteY138" fmla="*/ 100532 h 1157500"/>
              <a:gd name="connsiteX139" fmla="*/ 8668523 w 12192000"/>
              <a:gd name="connsiteY139" fmla="*/ 102979 h 1157500"/>
              <a:gd name="connsiteX140" fmla="*/ 8732893 w 12192000"/>
              <a:gd name="connsiteY140" fmla="*/ 99991 h 1157500"/>
              <a:gd name="connsiteX141" fmla="*/ 8764071 w 12192000"/>
              <a:gd name="connsiteY141" fmla="*/ 94587 h 1157500"/>
              <a:gd name="connsiteX142" fmla="*/ 8767004 w 12192000"/>
              <a:gd name="connsiteY142" fmla="*/ 91519 h 1157500"/>
              <a:gd name="connsiteX143" fmla="*/ 8772553 w 12192000"/>
              <a:gd name="connsiteY143" fmla="*/ 90314 h 1157500"/>
              <a:gd name="connsiteX144" fmla="*/ 8787201 w 12192000"/>
              <a:gd name="connsiteY144" fmla="*/ 92033 h 1157500"/>
              <a:gd name="connsiteX145" fmla="*/ 8792624 w 12192000"/>
              <a:gd name="connsiteY145" fmla="*/ 93503 h 1157500"/>
              <a:gd name="connsiteX146" fmla="*/ 8800741 w 12192000"/>
              <a:gd name="connsiteY146" fmla="*/ 93897 h 1157500"/>
              <a:gd name="connsiteX147" fmla="*/ 8800966 w 12192000"/>
              <a:gd name="connsiteY147" fmla="*/ 93645 h 1157500"/>
              <a:gd name="connsiteX148" fmla="*/ 8808513 w 12192000"/>
              <a:gd name="connsiteY148" fmla="*/ 94530 h 1157500"/>
              <a:gd name="connsiteX149" fmla="*/ 8845110 w 12192000"/>
              <a:gd name="connsiteY149" fmla="*/ 102179 h 1157500"/>
              <a:gd name="connsiteX150" fmla="*/ 9026654 w 12192000"/>
              <a:gd name="connsiteY150" fmla="*/ 93420 h 1157500"/>
              <a:gd name="connsiteX151" fmla="*/ 9088505 w 12192000"/>
              <a:gd name="connsiteY151" fmla="*/ 113002 h 1157500"/>
              <a:gd name="connsiteX152" fmla="*/ 9203241 w 12192000"/>
              <a:gd name="connsiteY152" fmla="*/ 111713 h 1157500"/>
              <a:gd name="connsiteX153" fmla="*/ 9415584 w 12192000"/>
              <a:gd name="connsiteY153" fmla="*/ 157156 h 1157500"/>
              <a:gd name="connsiteX154" fmla="*/ 9505102 w 12192000"/>
              <a:gd name="connsiteY154" fmla="*/ 141042 h 1157500"/>
              <a:gd name="connsiteX155" fmla="*/ 9643040 w 12192000"/>
              <a:gd name="connsiteY155" fmla="*/ 158233 h 1157500"/>
              <a:gd name="connsiteX156" fmla="*/ 9762999 w 12192000"/>
              <a:gd name="connsiteY156" fmla="*/ 162623 h 1157500"/>
              <a:gd name="connsiteX157" fmla="*/ 9776183 w 12192000"/>
              <a:gd name="connsiteY157" fmla="*/ 162191 h 1157500"/>
              <a:gd name="connsiteX158" fmla="*/ 9780532 w 12192000"/>
              <a:gd name="connsiteY158" fmla="*/ 155823 h 1157500"/>
              <a:gd name="connsiteX159" fmla="*/ 9910588 w 12192000"/>
              <a:gd name="connsiteY159" fmla="*/ 154327 h 1157500"/>
              <a:gd name="connsiteX160" fmla="*/ 9924173 w 12192000"/>
              <a:gd name="connsiteY160" fmla="*/ 158591 h 1157500"/>
              <a:gd name="connsiteX161" fmla="*/ 10010969 w 12192000"/>
              <a:gd name="connsiteY161" fmla="*/ 155802 h 1157500"/>
              <a:gd name="connsiteX162" fmla="*/ 10070699 w 12192000"/>
              <a:gd name="connsiteY162" fmla="*/ 157854 h 1157500"/>
              <a:gd name="connsiteX163" fmla="*/ 10155104 w 12192000"/>
              <a:gd name="connsiteY163" fmla="*/ 151613 h 1157500"/>
              <a:gd name="connsiteX164" fmla="*/ 10250982 w 12192000"/>
              <a:gd name="connsiteY164" fmla="*/ 128642 h 1157500"/>
              <a:gd name="connsiteX165" fmla="*/ 10322829 w 12192000"/>
              <a:gd name="connsiteY165" fmla="*/ 145475 h 1157500"/>
              <a:gd name="connsiteX166" fmla="*/ 10448511 w 12192000"/>
              <a:gd name="connsiteY166" fmla="*/ 127195 h 1157500"/>
              <a:gd name="connsiteX167" fmla="*/ 10561157 w 12192000"/>
              <a:gd name="connsiteY167" fmla="*/ 108661 h 1157500"/>
              <a:gd name="connsiteX168" fmla="*/ 10629093 w 12192000"/>
              <a:gd name="connsiteY168" fmla="*/ 120997 h 1157500"/>
              <a:gd name="connsiteX169" fmla="*/ 10801598 w 12192000"/>
              <a:gd name="connsiteY169" fmla="*/ 113562 h 1157500"/>
              <a:gd name="connsiteX170" fmla="*/ 10888594 w 12192000"/>
              <a:gd name="connsiteY170" fmla="*/ 121439 h 1157500"/>
              <a:gd name="connsiteX171" fmla="*/ 10967891 w 12192000"/>
              <a:gd name="connsiteY171" fmla="*/ 131083 h 1157500"/>
              <a:gd name="connsiteX172" fmla="*/ 11085076 w 12192000"/>
              <a:gd name="connsiteY172" fmla="*/ 150485 h 1157500"/>
              <a:gd name="connsiteX173" fmla="*/ 11172617 w 12192000"/>
              <a:gd name="connsiteY173" fmla="*/ 164976 h 1157500"/>
              <a:gd name="connsiteX174" fmla="*/ 11281340 w 12192000"/>
              <a:gd name="connsiteY174" fmla="*/ 184188 h 1157500"/>
              <a:gd name="connsiteX175" fmla="*/ 11406511 w 12192000"/>
              <a:gd name="connsiteY175" fmla="*/ 187481 h 115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2192000" h="1157500">
                <a:moveTo>
                  <a:pt x="11488370" y="200200"/>
                </a:moveTo>
                <a:lnTo>
                  <a:pt x="11736204" y="277509"/>
                </a:lnTo>
                <a:cubicBezTo>
                  <a:pt x="11744762" y="269148"/>
                  <a:pt x="11707920" y="238809"/>
                  <a:pt x="11705740" y="250993"/>
                </a:cubicBezTo>
                <a:cubicBezTo>
                  <a:pt x="11715219" y="247914"/>
                  <a:pt x="11817448" y="284212"/>
                  <a:pt x="11819139" y="304143"/>
                </a:cubicBezTo>
                <a:lnTo>
                  <a:pt x="11835615" y="305790"/>
                </a:lnTo>
                <a:lnTo>
                  <a:pt x="11980134" y="321911"/>
                </a:lnTo>
                <a:cubicBezTo>
                  <a:pt x="11999877" y="311225"/>
                  <a:pt x="12100908" y="358235"/>
                  <a:pt x="12174576" y="376108"/>
                </a:cubicBezTo>
                <a:lnTo>
                  <a:pt x="12192000" y="379233"/>
                </a:lnTo>
                <a:lnTo>
                  <a:pt x="12192000" y="1157500"/>
                </a:lnTo>
                <a:lnTo>
                  <a:pt x="0" y="1157500"/>
                </a:lnTo>
                <a:lnTo>
                  <a:pt x="0" y="483545"/>
                </a:lnTo>
                <a:lnTo>
                  <a:pt x="5331" y="482797"/>
                </a:lnTo>
                <a:cubicBezTo>
                  <a:pt x="18193" y="480278"/>
                  <a:pt x="30228" y="476931"/>
                  <a:pt x="39902" y="472284"/>
                </a:cubicBezTo>
                <a:lnTo>
                  <a:pt x="117880" y="420956"/>
                </a:lnTo>
                <a:lnTo>
                  <a:pt x="238140" y="379297"/>
                </a:lnTo>
                <a:lnTo>
                  <a:pt x="249589" y="379517"/>
                </a:lnTo>
                <a:lnTo>
                  <a:pt x="296963" y="356102"/>
                </a:lnTo>
                <a:cubicBezTo>
                  <a:pt x="312678" y="347064"/>
                  <a:pt x="343148" y="347396"/>
                  <a:pt x="355138" y="335027"/>
                </a:cubicBezTo>
                <a:cubicBezTo>
                  <a:pt x="389823" y="336420"/>
                  <a:pt x="430593" y="317899"/>
                  <a:pt x="447152" y="327423"/>
                </a:cubicBezTo>
                <a:cubicBezTo>
                  <a:pt x="455944" y="329357"/>
                  <a:pt x="465515" y="332702"/>
                  <a:pt x="475247" y="336714"/>
                </a:cubicBezTo>
                <a:lnTo>
                  <a:pt x="477967" y="337960"/>
                </a:lnTo>
                <a:lnTo>
                  <a:pt x="703732" y="316599"/>
                </a:lnTo>
                <a:cubicBezTo>
                  <a:pt x="746107" y="330820"/>
                  <a:pt x="806181" y="301331"/>
                  <a:pt x="853391" y="303591"/>
                </a:cubicBezTo>
                <a:cubicBezTo>
                  <a:pt x="890324" y="300606"/>
                  <a:pt x="911072" y="300861"/>
                  <a:pt x="925332" y="298686"/>
                </a:cubicBezTo>
                <a:lnTo>
                  <a:pt x="941286" y="288932"/>
                </a:lnTo>
                <a:lnTo>
                  <a:pt x="950845" y="286595"/>
                </a:lnTo>
                <a:lnTo>
                  <a:pt x="953292" y="280892"/>
                </a:lnTo>
                <a:lnTo>
                  <a:pt x="967499" y="273760"/>
                </a:lnTo>
                <a:cubicBezTo>
                  <a:pt x="986828" y="270739"/>
                  <a:pt x="1040782" y="267298"/>
                  <a:pt x="1069267" y="262766"/>
                </a:cubicBezTo>
                <a:cubicBezTo>
                  <a:pt x="1097752" y="258234"/>
                  <a:pt x="1122462" y="250591"/>
                  <a:pt x="1138407" y="246567"/>
                </a:cubicBezTo>
                <a:cubicBezTo>
                  <a:pt x="1144898" y="236958"/>
                  <a:pt x="1166843" y="249172"/>
                  <a:pt x="1164931" y="238622"/>
                </a:cubicBezTo>
                <a:cubicBezTo>
                  <a:pt x="1180564" y="246940"/>
                  <a:pt x="1196701" y="226601"/>
                  <a:pt x="1211622" y="220676"/>
                </a:cubicBezTo>
                <a:cubicBezTo>
                  <a:pt x="1223659" y="229216"/>
                  <a:pt x="1243095" y="208360"/>
                  <a:pt x="1274567" y="203380"/>
                </a:cubicBezTo>
                <a:cubicBezTo>
                  <a:pt x="1293468" y="201257"/>
                  <a:pt x="1311321" y="207897"/>
                  <a:pt x="1325029" y="207937"/>
                </a:cubicBezTo>
                <a:cubicBezTo>
                  <a:pt x="1338735" y="207977"/>
                  <a:pt x="1348238" y="198018"/>
                  <a:pt x="1356805" y="203622"/>
                </a:cubicBezTo>
                <a:cubicBezTo>
                  <a:pt x="1397191" y="219648"/>
                  <a:pt x="1434108" y="214432"/>
                  <a:pt x="1468752" y="214604"/>
                </a:cubicBezTo>
                <a:lnTo>
                  <a:pt x="1650750" y="165090"/>
                </a:lnTo>
                <a:cubicBezTo>
                  <a:pt x="1648963" y="168696"/>
                  <a:pt x="1647366" y="172646"/>
                  <a:pt x="1655056" y="172106"/>
                </a:cubicBezTo>
                <a:cubicBezTo>
                  <a:pt x="1671361" y="169178"/>
                  <a:pt x="1673472" y="184671"/>
                  <a:pt x="1683220" y="169652"/>
                </a:cubicBezTo>
                <a:lnTo>
                  <a:pt x="1685599" y="165388"/>
                </a:lnTo>
                <a:lnTo>
                  <a:pt x="1735783" y="177400"/>
                </a:lnTo>
                <a:cubicBezTo>
                  <a:pt x="1749257" y="166311"/>
                  <a:pt x="1765900" y="183563"/>
                  <a:pt x="1797102" y="182289"/>
                </a:cubicBezTo>
                <a:cubicBezTo>
                  <a:pt x="1811926" y="169557"/>
                  <a:pt x="1818113" y="181582"/>
                  <a:pt x="1845638" y="163774"/>
                </a:cubicBezTo>
                <a:cubicBezTo>
                  <a:pt x="1846487" y="165173"/>
                  <a:pt x="1847613" y="166431"/>
                  <a:pt x="1848980" y="167516"/>
                </a:cubicBezTo>
                <a:cubicBezTo>
                  <a:pt x="1856916" y="173813"/>
                  <a:pt x="1871067" y="172913"/>
                  <a:pt x="1880587" y="165506"/>
                </a:cubicBezTo>
                <a:cubicBezTo>
                  <a:pt x="1923931" y="141120"/>
                  <a:pt x="1960626" y="138988"/>
                  <a:pt x="1995803" y="131847"/>
                </a:cubicBezTo>
                <a:cubicBezTo>
                  <a:pt x="2035252" y="126138"/>
                  <a:pt x="2005733" y="152676"/>
                  <a:pt x="2057448" y="128650"/>
                </a:cubicBezTo>
                <a:lnTo>
                  <a:pt x="2119088" y="113508"/>
                </a:lnTo>
                <a:lnTo>
                  <a:pt x="2138831" y="116194"/>
                </a:lnTo>
                <a:lnTo>
                  <a:pt x="2214259" y="110542"/>
                </a:lnTo>
                <a:cubicBezTo>
                  <a:pt x="2231866" y="109392"/>
                  <a:pt x="2248895" y="106792"/>
                  <a:pt x="2264911" y="101639"/>
                </a:cubicBezTo>
                <a:lnTo>
                  <a:pt x="2454058" y="67266"/>
                </a:lnTo>
                <a:cubicBezTo>
                  <a:pt x="2493261" y="60995"/>
                  <a:pt x="2507044" y="67482"/>
                  <a:pt x="2534188" y="63730"/>
                </a:cubicBezTo>
                <a:cubicBezTo>
                  <a:pt x="2561369" y="55120"/>
                  <a:pt x="2595762" y="48572"/>
                  <a:pt x="2616912" y="44757"/>
                </a:cubicBezTo>
                <a:lnTo>
                  <a:pt x="2698592" y="35873"/>
                </a:lnTo>
                <a:lnTo>
                  <a:pt x="2891953" y="28541"/>
                </a:lnTo>
                <a:cubicBezTo>
                  <a:pt x="2950958" y="23829"/>
                  <a:pt x="3010410" y="10714"/>
                  <a:pt x="3052621" y="7598"/>
                </a:cubicBezTo>
                <a:lnTo>
                  <a:pt x="3145220" y="9845"/>
                </a:lnTo>
                <a:cubicBezTo>
                  <a:pt x="3177400" y="14393"/>
                  <a:pt x="3204801" y="-7157"/>
                  <a:pt x="3233309" y="2536"/>
                </a:cubicBezTo>
                <a:cubicBezTo>
                  <a:pt x="3255675" y="11382"/>
                  <a:pt x="3297066" y="6358"/>
                  <a:pt x="3320851" y="12470"/>
                </a:cubicBezTo>
                <a:cubicBezTo>
                  <a:pt x="3329831" y="24823"/>
                  <a:pt x="3377875" y="36659"/>
                  <a:pt x="3394552" y="31847"/>
                </a:cubicBezTo>
                <a:cubicBezTo>
                  <a:pt x="3429790" y="38762"/>
                  <a:pt x="3435943" y="56644"/>
                  <a:pt x="3462252" y="62214"/>
                </a:cubicBezTo>
                <a:lnTo>
                  <a:pt x="3504799" y="86931"/>
                </a:lnTo>
                <a:lnTo>
                  <a:pt x="3568807" y="78125"/>
                </a:lnTo>
                <a:lnTo>
                  <a:pt x="3571993" y="80673"/>
                </a:lnTo>
                <a:cubicBezTo>
                  <a:pt x="3578062" y="85577"/>
                  <a:pt x="3584192" y="90177"/>
                  <a:pt x="3590879" y="93683"/>
                </a:cubicBezTo>
                <a:cubicBezTo>
                  <a:pt x="3596400" y="74581"/>
                  <a:pt x="3611075" y="80458"/>
                  <a:pt x="3623973" y="86652"/>
                </a:cubicBezTo>
                <a:lnTo>
                  <a:pt x="3636728" y="91587"/>
                </a:lnTo>
                <a:lnTo>
                  <a:pt x="3676976" y="90168"/>
                </a:lnTo>
                <a:cubicBezTo>
                  <a:pt x="3705974" y="99624"/>
                  <a:pt x="3711759" y="100874"/>
                  <a:pt x="3722653" y="108931"/>
                </a:cubicBezTo>
                <a:lnTo>
                  <a:pt x="3775112" y="92538"/>
                </a:lnTo>
                <a:lnTo>
                  <a:pt x="3932956" y="115905"/>
                </a:lnTo>
                <a:cubicBezTo>
                  <a:pt x="3980745" y="126913"/>
                  <a:pt x="4055421" y="153801"/>
                  <a:pt x="4100593" y="157402"/>
                </a:cubicBezTo>
                <a:cubicBezTo>
                  <a:pt x="4235789" y="169247"/>
                  <a:pt x="4169239" y="181290"/>
                  <a:pt x="4316364" y="171021"/>
                </a:cubicBezTo>
                <a:cubicBezTo>
                  <a:pt x="4321343" y="166286"/>
                  <a:pt x="4381395" y="160379"/>
                  <a:pt x="4387387" y="157928"/>
                </a:cubicBezTo>
                <a:lnTo>
                  <a:pt x="4427957" y="171094"/>
                </a:lnTo>
                <a:lnTo>
                  <a:pt x="4502291" y="181765"/>
                </a:lnTo>
                <a:lnTo>
                  <a:pt x="4600771" y="205711"/>
                </a:lnTo>
                <a:cubicBezTo>
                  <a:pt x="4614771" y="204471"/>
                  <a:pt x="4629325" y="203819"/>
                  <a:pt x="4644102" y="203931"/>
                </a:cubicBezTo>
                <a:lnTo>
                  <a:pt x="4652752" y="204470"/>
                </a:lnTo>
                <a:cubicBezTo>
                  <a:pt x="4652799" y="204598"/>
                  <a:pt x="4652848" y="204725"/>
                  <a:pt x="4652896" y="204854"/>
                </a:cubicBezTo>
                <a:cubicBezTo>
                  <a:pt x="4658320" y="205194"/>
                  <a:pt x="4678972" y="205760"/>
                  <a:pt x="4685303" y="206507"/>
                </a:cubicBezTo>
                <a:lnTo>
                  <a:pt x="4690886" y="209335"/>
                </a:lnTo>
                <a:lnTo>
                  <a:pt x="4725430" y="232300"/>
                </a:lnTo>
                <a:cubicBezTo>
                  <a:pt x="4737427" y="225159"/>
                  <a:pt x="4775104" y="220398"/>
                  <a:pt x="4800051" y="224667"/>
                </a:cubicBezTo>
                <a:cubicBezTo>
                  <a:pt x="4824999" y="228938"/>
                  <a:pt x="4838104" y="248249"/>
                  <a:pt x="4875115" y="257918"/>
                </a:cubicBezTo>
                <a:cubicBezTo>
                  <a:pt x="4910396" y="265642"/>
                  <a:pt x="4896976" y="265648"/>
                  <a:pt x="4936450" y="274470"/>
                </a:cubicBezTo>
                <a:cubicBezTo>
                  <a:pt x="4977972" y="284707"/>
                  <a:pt x="4987604" y="292774"/>
                  <a:pt x="5030961" y="299480"/>
                </a:cubicBezTo>
                <a:cubicBezTo>
                  <a:pt x="5067269" y="317134"/>
                  <a:pt x="5060686" y="289647"/>
                  <a:pt x="5082734" y="302149"/>
                </a:cubicBezTo>
                <a:lnTo>
                  <a:pt x="5138799" y="297368"/>
                </a:lnTo>
                <a:cubicBezTo>
                  <a:pt x="5159783" y="297540"/>
                  <a:pt x="5206986" y="309963"/>
                  <a:pt x="5233191" y="313442"/>
                </a:cubicBezTo>
                <a:cubicBezTo>
                  <a:pt x="5259396" y="316921"/>
                  <a:pt x="5266342" y="319245"/>
                  <a:pt x="5296032" y="318240"/>
                </a:cubicBezTo>
                <a:lnTo>
                  <a:pt x="5378219" y="314499"/>
                </a:lnTo>
                <a:lnTo>
                  <a:pt x="5435496" y="314431"/>
                </a:lnTo>
                <a:cubicBezTo>
                  <a:pt x="5440487" y="310702"/>
                  <a:pt x="5483979" y="306621"/>
                  <a:pt x="5487276" y="300918"/>
                </a:cubicBezTo>
                <a:cubicBezTo>
                  <a:pt x="5545059" y="304954"/>
                  <a:pt x="5572672" y="291684"/>
                  <a:pt x="5633920" y="291084"/>
                </a:cubicBezTo>
                <a:cubicBezTo>
                  <a:pt x="5727905" y="302066"/>
                  <a:pt x="5706403" y="269471"/>
                  <a:pt x="5864813" y="251420"/>
                </a:cubicBezTo>
                <a:cubicBezTo>
                  <a:pt x="5919383" y="246198"/>
                  <a:pt x="6095366" y="228719"/>
                  <a:pt x="6151392" y="219300"/>
                </a:cubicBezTo>
                <a:cubicBezTo>
                  <a:pt x="6137061" y="185615"/>
                  <a:pt x="6183146" y="225405"/>
                  <a:pt x="6209396" y="214037"/>
                </a:cubicBezTo>
                <a:cubicBezTo>
                  <a:pt x="6229147" y="214131"/>
                  <a:pt x="6253887" y="216055"/>
                  <a:pt x="6269898" y="219868"/>
                </a:cubicBezTo>
                <a:cubicBezTo>
                  <a:pt x="6293728" y="217983"/>
                  <a:pt x="6338396" y="205590"/>
                  <a:pt x="6352373" y="202729"/>
                </a:cubicBezTo>
                <a:lnTo>
                  <a:pt x="6353759" y="202703"/>
                </a:lnTo>
                <a:lnTo>
                  <a:pt x="6363346" y="190268"/>
                </a:lnTo>
                <a:cubicBezTo>
                  <a:pt x="6374599" y="181828"/>
                  <a:pt x="6378877" y="199416"/>
                  <a:pt x="6400681" y="197970"/>
                </a:cubicBezTo>
                <a:lnTo>
                  <a:pt x="6402041" y="200641"/>
                </a:lnTo>
                <a:lnTo>
                  <a:pt x="6502019" y="192356"/>
                </a:lnTo>
                <a:cubicBezTo>
                  <a:pt x="6507553" y="192731"/>
                  <a:pt x="6513074" y="191400"/>
                  <a:pt x="6518229" y="191407"/>
                </a:cubicBezTo>
                <a:lnTo>
                  <a:pt x="6595639" y="168164"/>
                </a:lnTo>
                <a:cubicBezTo>
                  <a:pt x="6669524" y="198156"/>
                  <a:pt x="6631660" y="161331"/>
                  <a:pt x="6692265" y="164829"/>
                </a:cubicBezTo>
                <a:lnTo>
                  <a:pt x="6697219" y="165301"/>
                </a:lnTo>
                <a:lnTo>
                  <a:pt x="6713656" y="153600"/>
                </a:lnTo>
                <a:cubicBezTo>
                  <a:pt x="6713896" y="152540"/>
                  <a:pt x="6714141" y="151485"/>
                  <a:pt x="6714383" y="150425"/>
                </a:cubicBezTo>
                <a:lnTo>
                  <a:pt x="6774793" y="159713"/>
                </a:lnTo>
                <a:lnTo>
                  <a:pt x="6782112" y="155255"/>
                </a:lnTo>
                <a:lnTo>
                  <a:pt x="6878958" y="180824"/>
                </a:lnTo>
                <a:lnTo>
                  <a:pt x="6894439" y="177642"/>
                </a:lnTo>
                <a:lnTo>
                  <a:pt x="6963220" y="167304"/>
                </a:lnTo>
                <a:lnTo>
                  <a:pt x="6976706" y="170894"/>
                </a:lnTo>
                <a:lnTo>
                  <a:pt x="6987064" y="160402"/>
                </a:lnTo>
                <a:lnTo>
                  <a:pt x="7058714" y="175992"/>
                </a:lnTo>
                <a:lnTo>
                  <a:pt x="7060499" y="176063"/>
                </a:lnTo>
                <a:lnTo>
                  <a:pt x="7176563" y="173244"/>
                </a:lnTo>
                <a:lnTo>
                  <a:pt x="7205529" y="181011"/>
                </a:lnTo>
                <a:lnTo>
                  <a:pt x="7310118" y="162605"/>
                </a:lnTo>
                <a:cubicBezTo>
                  <a:pt x="7440488" y="155020"/>
                  <a:pt x="7553495" y="190594"/>
                  <a:pt x="7673859" y="150336"/>
                </a:cubicBezTo>
                <a:lnTo>
                  <a:pt x="7692748" y="161537"/>
                </a:lnTo>
                <a:lnTo>
                  <a:pt x="7756672" y="157372"/>
                </a:lnTo>
                <a:cubicBezTo>
                  <a:pt x="7852053" y="142628"/>
                  <a:pt x="7909958" y="134720"/>
                  <a:pt x="7974189" y="154819"/>
                </a:cubicBezTo>
                <a:cubicBezTo>
                  <a:pt x="8006066" y="151507"/>
                  <a:pt x="8083084" y="143894"/>
                  <a:pt x="8101969" y="144495"/>
                </a:cubicBezTo>
                <a:lnTo>
                  <a:pt x="8106826" y="139853"/>
                </a:lnTo>
                <a:lnTo>
                  <a:pt x="8162058" y="117907"/>
                </a:lnTo>
                <a:lnTo>
                  <a:pt x="8228227" y="105972"/>
                </a:lnTo>
                <a:lnTo>
                  <a:pt x="8237963" y="106996"/>
                </a:lnTo>
                <a:lnTo>
                  <a:pt x="8307239" y="94591"/>
                </a:lnTo>
                <a:cubicBezTo>
                  <a:pt x="8317233" y="99657"/>
                  <a:pt x="8327966" y="104511"/>
                  <a:pt x="8339282" y="108942"/>
                </a:cubicBezTo>
                <a:lnTo>
                  <a:pt x="8346156" y="111227"/>
                </a:lnTo>
                <a:lnTo>
                  <a:pt x="8433385" y="99669"/>
                </a:lnTo>
                <a:cubicBezTo>
                  <a:pt x="8472316" y="101247"/>
                  <a:pt x="8499361" y="82811"/>
                  <a:pt x="8533779" y="98374"/>
                </a:cubicBezTo>
                <a:cubicBezTo>
                  <a:pt x="8570237" y="99767"/>
                  <a:pt x="8602608" y="93069"/>
                  <a:pt x="8632833" y="100532"/>
                </a:cubicBezTo>
                <a:cubicBezTo>
                  <a:pt x="8646003" y="94698"/>
                  <a:pt x="8658069" y="92694"/>
                  <a:pt x="8668523" y="102979"/>
                </a:cubicBezTo>
                <a:cubicBezTo>
                  <a:pt x="8702829" y="101500"/>
                  <a:pt x="8712456" y="88079"/>
                  <a:pt x="8732893" y="99991"/>
                </a:cubicBezTo>
                <a:lnTo>
                  <a:pt x="8764071" y="94587"/>
                </a:lnTo>
                <a:lnTo>
                  <a:pt x="8767004" y="91519"/>
                </a:lnTo>
                <a:lnTo>
                  <a:pt x="8772553" y="90314"/>
                </a:lnTo>
                <a:lnTo>
                  <a:pt x="8787201" y="92033"/>
                </a:lnTo>
                <a:lnTo>
                  <a:pt x="8792624" y="93503"/>
                </a:lnTo>
                <a:cubicBezTo>
                  <a:pt x="8796395" y="94208"/>
                  <a:pt x="8798936" y="94282"/>
                  <a:pt x="8800741" y="93897"/>
                </a:cubicBezTo>
                <a:lnTo>
                  <a:pt x="8800966" y="93645"/>
                </a:lnTo>
                <a:lnTo>
                  <a:pt x="8808513" y="94530"/>
                </a:lnTo>
                <a:cubicBezTo>
                  <a:pt x="8821191" y="96625"/>
                  <a:pt x="8833467" y="99231"/>
                  <a:pt x="8845110" y="102179"/>
                </a:cubicBezTo>
                <a:cubicBezTo>
                  <a:pt x="8881467" y="101994"/>
                  <a:pt x="8986088" y="91616"/>
                  <a:pt x="9026654" y="93420"/>
                </a:cubicBezTo>
                <a:lnTo>
                  <a:pt x="9088505" y="113002"/>
                </a:lnTo>
                <a:cubicBezTo>
                  <a:pt x="9117936" y="116051"/>
                  <a:pt x="9140767" y="102079"/>
                  <a:pt x="9203241" y="111713"/>
                </a:cubicBezTo>
                <a:cubicBezTo>
                  <a:pt x="9263154" y="119774"/>
                  <a:pt x="9393882" y="148049"/>
                  <a:pt x="9415584" y="157156"/>
                </a:cubicBezTo>
                <a:cubicBezTo>
                  <a:pt x="9433796" y="161370"/>
                  <a:pt x="9514347" y="153402"/>
                  <a:pt x="9505102" y="141042"/>
                </a:cubicBezTo>
                <a:cubicBezTo>
                  <a:pt x="9558875" y="169244"/>
                  <a:pt x="9580546" y="143457"/>
                  <a:pt x="9643040" y="158233"/>
                </a:cubicBezTo>
                <a:lnTo>
                  <a:pt x="9762999" y="162623"/>
                </a:lnTo>
                <a:lnTo>
                  <a:pt x="9776183" y="162191"/>
                </a:lnTo>
                <a:lnTo>
                  <a:pt x="9780532" y="155823"/>
                </a:lnTo>
                <a:lnTo>
                  <a:pt x="9910588" y="154327"/>
                </a:lnTo>
                <a:lnTo>
                  <a:pt x="9924173" y="158591"/>
                </a:lnTo>
                <a:lnTo>
                  <a:pt x="10010969" y="155802"/>
                </a:lnTo>
                <a:lnTo>
                  <a:pt x="10070699" y="157854"/>
                </a:lnTo>
                <a:lnTo>
                  <a:pt x="10155104" y="151613"/>
                </a:lnTo>
                <a:lnTo>
                  <a:pt x="10250982" y="128642"/>
                </a:lnTo>
                <a:cubicBezTo>
                  <a:pt x="10282349" y="118521"/>
                  <a:pt x="10303555" y="153677"/>
                  <a:pt x="10322829" y="145475"/>
                </a:cubicBezTo>
                <a:cubicBezTo>
                  <a:pt x="10325794" y="135732"/>
                  <a:pt x="10439463" y="130373"/>
                  <a:pt x="10448511" y="127195"/>
                </a:cubicBezTo>
                <a:cubicBezTo>
                  <a:pt x="10480271" y="127883"/>
                  <a:pt x="10517412" y="101733"/>
                  <a:pt x="10561157" y="108661"/>
                </a:cubicBezTo>
                <a:cubicBezTo>
                  <a:pt x="10586930" y="103210"/>
                  <a:pt x="10622100" y="124655"/>
                  <a:pt x="10629093" y="120997"/>
                </a:cubicBezTo>
                <a:lnTo>
                  <a:pt x="10801598" y="113562"/>
                </a:lnTo>
                <a:lnTo>
                  <a:pt x="10888594" y="121439"/>
                </a:lnTo>
                <a:lnTo>
                  <a:pt x="10967891" y="131083"/>
                </a:lnTo>
                <a:lnTo>
                  <a:pt x="11085076" y="150485"/>
                </a:lnTo>
                <a:cubicBezTo>
                  <a:pt x="11115167" y="163174"/>
                  <a:pt x="11144456" y="147986"/>
                  <a:pt x="11172617" y="164976"/>
                </a:cubicBezTo>
                <a:cubicBezTo>
                  <a:pt x="11181525" y="157638"/>
                  <a:pt x="11267151" y="177614"/>
                  <a:pt x="11281340" y="184188"/>
                </a:cubicBezTo>
                <a:cubicBezTo>
                  <a:pt x="11290903" y="190213"/>
                  <a:pt x="11396426" y="186266"/>
                  <a:pt x="11406511" y="187481"/>
                </a:cubicBezTo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33424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xmlns="" id="{4D4677D2-D5AC-4CF9-9EED-2B89D0A1C2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xmlns="" id="{C6D54F7E-825A-4BBA-815F-35CCA8B977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ymbol zastępczy zawartości 4" descr="Obraz zawierający wewnątrz, ściana, osoba, pomieszczenie&#10;&#10;Opis wygenerowany automatycznie">
            <a:extLst>
              <a:ext uri="{FF2B5EF4-FFF2-40B4-BE49-F238E27FC236}">
                <a16:creationId xmlns:a16="http://schemas.microsoft.com/office/drawing/2014/main" xmlns="" id="{D2C87C84-44A6-45BD-8760-451AB32602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758" b="3242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1999" h="6842601">
                <a:moveTo>
                  <a:pt x="0" y="0"/>
                </a:moveTo>
                <a:lnTo>
                  <a:pt x="12191999" y="0"/>
                </a:lnTo>
                <a:lnTo>
                  <a:pt x="12191999" y="6842601"/>
                </a:lnTo>
                <a:lnTo>
                  <a:pt x="10316981" y="6842601"/>
                </a:lnTo>
                <a:cubicBezTo>
                  <a:pt x="10312796" y="6835189"/>
                  <a:pt x="10163183" y="6730124"/>
                  <a:pt x="10158998" y="6722712"/>
                </a:cubicBezTo>
                <a:cubicBezTo>
                  <a:pt x="10120278" y="6678190"/>
                  <a:pt x="10156462" y="6716223"/>
                  <a:pt x="10090349" y="6671420"/>
                </a:cubicBezTo>
                <a:cubicBezTo>
                  <a:pt x="10043032" y="6655694"/>
                  <a:pt x="9995855" y="6551879"/>
                  <a:pt x="9955425" y="6498018"/>
                </a:cubicBezTo>
                <a:cubicBezTo>
                  <a:pt x="9939618" y="6480021"/>
                  <a:pt x="9915110" y="6461677"/>
                  <a:pt x="9891265" y="6454528"/>
                </a:cubicBezTo>
                <a:cubicBezTo>
                  <a:pt x="9868239" y="6464957"/>
                  <a:pt x="9865423" y="6431640"/>
                  <a:pt x="9848227" y="6426063"/>
                </a:cubicBezTo>
                <a:cubicBezTo>
                  <a:pt x="9838059" y="6433162"/>
                  <a:pt x="9815047" y="6410348"/>
                  <a:pt x="9812354" y="6399604"/>
                </a:cubicBezTo>
                <a:cubicBezTo>
                  <a:pt x="9825285" y="6377997"/>
                  <a:pt x="9725923" y="6372757"/>
                  <a:pt x="9725915" y="6356381"/>
                </a:cubicBezTo>
                <a:cubicBezTo>
                  <a:pt x="9696279" y="6348066"/>
                  <a:pt x="9591199" y="6354143"/>
                  <a:pt x="9575033" y="6325258"/>
                </a:cubicBezTo>
                <a:cubicBezTo>
                  <a:pt x="9516434" y="6303128"/>
                  <a:pt x="9441613" y="6276805"/>
                  <a:pt x="9415626" y="6271777"/>
                </a:cubicBezTo>
                <a:cubicBezTo>
                  <a:pt x="9378293" y="6313495"/>
                  <a:pt x="9281935" y="6171365"/>
                  <a:pt x="9171493" y="6150430"/>
                </a:cubicBezTo>
                <a:cubicBezTo>
                  <a:pt x="9155426" y="6152396"/>
                  <a:pt x="9147439" y="6151015"/>
                  <a:pt x="9146018" y="6139864"/>
                </a:cubicBezTo>
                <a:cubicBezTo>
                  <a:pt x="9112029" y="6132441"/>
                  <a:pt x="9087339" y="6101138"/>
                  <a:pt x="9059635" y="6109957"/>
                </a:cubicBezTo>
                <a:cubicBezTo>
                  <a:pt x="9024424" y="6092144"/>
                  <a:pt x="9043048" y="6078417"/>
                  <a:pt x="9010911" y="6064789"/>
                </a:cubicBezTo>
                <a:lnTo>
                  <a:pt x="8866811" y="6028191"/>
                </a:lnTo>
                <a:cubicBezTo>
                  <a:pt x="8846465" y="6021172"/>
                  <a:pt x="8825221" y="6000527"/>
                  <a:pt x="8804584" y="5994237"/>
                </a:cubicBezTo>
                <a:lnTo>
                  <a:pt x="8783071" y="5990448"/>
                </a:lnTo>
                <a:lnTo>
                  <a:pt x="8770456" y="5978060"/>
                </a:lnTo>
                <a:cubicBezTo>
                  <a:pt x="8764772" y="5975259"/>
                  <a:pt x="8757695" y="5974720"/>
                  <a:pt x="8748297" y="5978070"/>
                </a:cubicBezTo>
                <a:cubicBezTo>
                  <a:pt x="8730344" y="5973495"/>
                  <a:pt x="8679808" y="5955894"/>
                  <a:pt x="8662742" y="5950603"/>
                </a:cubicBezTo>
                <a:lnTo>
                  <a:pt x="8645902" y="5946326"/>
                </a:lnTo>
                <a:lnTo>
                  <a:pt x="8638176" y="5938358"/>
                </a:lnTo>
                <a:cubicBezTo>
                  <a:pt x="8625897" y="5932642"/>
                  <a:pt x="8594811" y="5922073"/>
                  <a:pt x="8572224" y="5912032"/>
                </a:cubicBezTo>
                <a:cubicBezTo>
                  <a:pt x="8553809" y="5897782"/>
                  <a:pt x="8529845" y="5886100"/>
                  <a:pt x="8502655" y="5878114"/>
                </a:cubicBezTo>
                <a:cubicBezTo>
                  <a:pt x="8496990" y="5883034"/>
                  <a:pt x="8489611" y="5872566"/>
                  <a:pt x="8485159" y="5869819"/>
                </a:cubicBezTo>
                <a:cubicBezTo>
                  <a:pt x="8483457" y="5873482"/>
                  <a:pt x="8471232" y="5872664"/>
                  <a:pt x="8468539" y="5868711"/>
                </a:cubicBezTo>
                <a:cubicBezTo>
                  <a:pt x="8389167" y="5836352"/>
                  <a:pt x="8421742" y="5881497"/>
                  <a:pt x="8379810" y="5849376"/>
                </a:cubicBezTo>
                <a:cubicBezTo>
                  <a:pt x="8371729" y="5846373"/>
                  <a:pt x="8364483" y="5846766"/>
                  <a:pt x="8357758" y="5848601"/>
                </a:cubicBezTo>
                <a:lnTo>
                  <a:pt x="8315264" y="5836192"/>
                </a:lnTo>
                <a:cubicBezTo>
                  <a:pt x="8299077" y="5829531"/>
                  <a:pt x="8281671" y="5824011"/>
                  <a:pt x="8263455" y="5819793"/>
                </a:cubicBezTo>
                <a:cubicBezTo>
                  <a:pt x="8257386" y="5826849"/>
                  <a:pt x="8245582" y="5813448"/>
                  <a:pt x="8239287" y="5810141"/>
                </a:cubicBezTo>
                <a:cubicBezTo>
                  <a:pt x="8237965" y="5815186"/>
                  <a:pt x="8222226" y="5815108"/>
                  <a:pt x="8217888" y="5810039"/>
                </a:cubicBezTo>
                <a:cubicBezTo>
                  <a:pt x="8109447" y="5773303"/>
                  <a:pt x="8161302" y="5831037"/>
                  <a:pt x="8100547" y="5791517"/>
                </a:cubicBezTo>
                <a:cubicBezTo>
                  <a:pt x="8089574" y="5788167"/>
                  <a:pt x="8080448" y="5789295"/>
                  <a:pt x="8072316" y="5792309"/>
                </a:cubicBezTo>
                <a:lnTo>
                  <a:pt x="8056967" y="5800648"/>
                </a:lnTo>
                <a:lnTo>
                  <a:pt x="8047885" y="5795270"/>
                </a:lnTo>
                <a:cubicBezTo>
                  <a:pt x="8010204" y="5788738"/>
                  <a:pt x="7996426" y="5797608"/>
                  <a:pt x="7977128" y="5783189"/>
                </a:cubicBezTo>
                <a:cubicBezTo>
                  <a:pt x="7943466" y="5775577"/>
                  <a:pt x="7904823" y="5770953"/>
                  <a:pt x="7874392" y="5763715"/>
                </a:cubicBezTo>
                <a:cubicBezTo>
                  <a:pt x="7860337" y="5743777"/>
                  <a:pt x="7817541" y="5748989"/>
                  <a:pt x="7794543" y="5739759"/>
                </a:cubicBezTo>
                <a:cubicBezTo>
                  <a:pt x="7784688" y="5731467"/>
                  <a:pt x="7776709" y="5729004"/>
                  <a:pt x="7763762" y="5734031"/>
                </a:cubicBezTo>
                <a:cubicBezTo>
                  <a:pt x="7718781" y="5694154"/>
                  <a:pt x="7732231" y="5727368"/>
                  <a:pt x="7685889" y="5707234"/>
                </a:cubicBezTo>
                <a:cubicBezTo>
                  <a:pt x="7646521" y="5687607"/>
                  <a:pt x="7600389" y="5671470"/>
                  <a:pt x="7566744" y="5634586"/>
                </a:cubicBezTo>
                <a:cubicBezTo>
                  <a:pt x="7561306" y="5624813"/>
                  <a:pt x="7543589" y="5618525"/>
                  <a:pt x="7527170" y="5620542"/>
                </a:cubicBezTo>
                <a:cubicBezTo>
                  <a:pt x="7524343" y="5620889"/>
                  <a:pt x="7521664" y="5621475"/>
                  <a:pt x="7519214" y="5622280"/>
                </a:cubicBezTo>
                <a:cubicBezTo>
                  <a:pt x="7500062" y="5596964"/>
                  <a:pt x="7480476" y="5604337"/>
                  <a:pt x="7473157" y="5588143"/>
                </a:cubicBezTo>
                <a:cubicBezTo>
                  <a:pt x="7433415" y="5574859"/>
                  <a:pt x="7395118" y="5582388"/>
                  <a:pt x="7388000" y="5568063"/>
                </a:cubicBezTo>
                <a:cubicBezTo>
                  <a:pt x="7366403" y="5564920"/>
                  <a:pt x="7332262" y="5573848"/>
                  <a:pt x="7320876" y="5557698"/>
                </a:cubicBezTo>
                <a:cubicBezTo>
                  <a:pt x="7314891" y="5568111"/>
                  <a:pt x="7299319" y="5544964"/>
                  <a:pt x="7284480" y="5549820"/>
                </a:cubicBezTo>
                <a:cubicBezTo>
                  <a:pt x="7273570" y="5554430"/>
                  <a:pt x="7266301" y="5548483"/>
                  <a:pt x="7256619" y="5546379"/>
                </a:cubicBezTo>
                <a:cubicBezTo>
                  <a:pt x="7242503" y="5549088"/>
                  <a:pt x="7202543" y="5533379"/>
                  <a:pt x="7193112" y="5525289"/>
                </a:cubicBezTo>
                <a:cubicBezTo>
                  <a:pt x="7172259" y="5499151"/>
                  <a:pt x="7108617" y="5505485"/>
                  <a:pt x="7090943" y="5485177"/>
                </a:cubicBezTo>
                <a:cubicBezTo>
                  <a:pt x="7083637" y="5481419"/>
                  <a:pt x="7076140" y="5479148"/>
                  <a:pt x="7068566" y="5477809"/>
                </a:cubicBezTo>
                <a:lnTo>
                  <a:pt x="7023035" y="5476595"/>
                </a:lnTo>
                <a:lnTo>
                  <a:pt x="7001197" y="5476163"/>
                </a:lnTo>
                <a:cubicBezTo>
                  <a:pt x="7016126" y="5454256"/>
                  <a:pt x="6943549" y="5466815"/>
                  <a:pt x="6967472" y="5451057"/>
                </a:cubicBezTo>
                <a:cubicBezTo>
                  <a:pt x="6931240" y="5443544"/>
                  <a:pt x="6920843" y="5429649"/>
                  <a:pt x="6883334" y="5418880"/>
                </a:cubicBezTo>
                <a:lnTo>
                  <a:pt x="6742417" y="5386446"/>
                </a:lnTo>
                <a:cubicBezTo>
                  <a:pt x="6690532" y="5366095"/>
                  <a:pt x="6665174" y="5364632"/>
                  <a:pt x="6618315" y="5353085"/>
                </a:cubicBezTo>
                <a:cubicBezTo>
                  <a:pt x="6581698" y="5304210"/>
                  <a:pt x="6547395" y="5315779"/>
                  <a:pt x="6521050" y="5283194"/>
                </a:cubicBezTo>
                <a:cubicBezTo>
                  <a:pt x="6469114" y="5268862"/>
                  <a:pt x="6472597" y="5253957"/>
                  <a:pt x="6414460" y="5253832"/>
                </a:cubicBezTo>
                <a:lnTo>
                  <a:pt x="6362535" y="5220502"/>
                </a:lnTo>
                <a:cubicBezTo>
                  <a:pt x="6350866" y="5213881"/>
                  <a:pt x="6347641" y="5215777"/>
                  <a:pt x="6344443" y="5214103"/>
                </a:cubicBezTo>
                <a:lnTo>
                  <a:pt x="6343344" y="5210454"/>
                </a:lnTo>
                <a:lnTo>
                  <a:pt x="6333344" y="5205307"/>
                </a:lnTo>
                <a:lnTo>
                  <a:pt x="6315602" y="5193288"/>
                </a:lnTo>
                <a:lnTo>
                  <a:pt x="6310442" y="5192802"/>
                </a:lnTo>
                <a:lnTo>
                  <a:pt x="6280815" y="5177420"/>
                </a:lnTo>
                <a:lnTo>
                  <a:pt x="6279533" y="5178045"/>
                </a:lnTo>
                <a:cubicBezTo>
                  <a:pt x="6275980" y="5179097"/>
                  <a:pt x="6272084" y="5179212"/>
                  <a:pt x="6267362" y="5177370"/>
                </a:cubicBezTo>
                <a:cubicBezTo>
                  <a:pt x="6261796" y="5192470"/>
                  <a:pt x="6259530" y="5180933"/>
                  <a:pt x="6246095" y="5174167"/>
                </a:cubicBezTo>
                <a:lnTo>
                  <a:pt x="6155252" y="5161201"/>
                </a:lnTo>
                <a:lnTo>
                  <a:pt x="6148525" y="5158442"/>
                </a:lnTo>
                <a:lnTo>
                  <a:pt x="6148187" y="5158573"/>
                </a:lnTo>
                <a:cubicBezTo>
                  <a:pt x="6146292" y="5158370"/>
                  <a:pt x="6143916" y="5157611"/>
                  <a:pt x="6140686" y="5156032"/>
                </a:cubicBezTo>
                <a:lnTo>
                  <a:pt x="6136260" y="5153413"/>
                </a:lnTo>
                <a:lnTo>
                  <a:pt x="6123208" y="5148061"/>
                </a:lnTo>
                <a:lnTo>
                  <a:pt x="6117367" y="5147451"/>
                </a:lnTo>
                <a:lnTo>
                  <a:pt x="5957305" y="5146062"/>
                </a:lnTo>
                <a:cubicBezTo>
                  <a:pt x="5920540" y="5140405"/>
                  <a:pt x="5887096" y="5142015"/>
                  <a:pt x="5857259" y="5132052"/>
                </a:cubicBezTo>
                <a:cubicBezTo>
                  <a:pt x="5843335" y="5135303"/>
                  <a:pt x="5830921" y="5135493"/>
                  <a:pt x="5821375" y="5125606"/>
                </a:cubicBezTo>
                <a:cubicBezTo>
                  <a:pt x="5786501" y="5122615"/>
                  <a:pt x="5775399" y="5132648"/>
                  <a:pt x="5755916" y="5120171"/>
                </a:cubicBezTo>
                <a:cubicBezTo>
                  <a:pt x="5732132" y="5135438"/>
                  <a:pt x="5732735" y="5128211"/>
                  <a:pt x="5725007" y="5121437"/>
                </a:cubicBezTo>
                <a:lnTo>
                  <a:pt x="5723810" y="5120848"/>
                </a:lnTo>
                <a:lnTo>
                  <a:pt x="5720531" y="5123048"/>
                </a:lnTo>
                <a:lnTo>
                  <a:pt x="5714794" y="5123371"/>
                </a:lnTo>
                <a:lnTo>
                  <a:pt x="5700141" y="5120131"/>
                </a:lnTo>
                <a:lnTo>
                  <a:pt x="5694799" y="5118234"/>
                </a:lnTo>
                <a:cubicBezTo>
                  <a:pt x="5691058" y="5117179"/>
                  <a:pt x="5688491" y="5116804"/>
                  <a:pt x="5686627" y="5116903"/>
                </a:cubicBezTo>
                <a:lnTo>
                  <a:pt x="5686371" y="5117086"/>
                </a:lnTo>
                <a:lnTo>
                  <a:pt x="5678818" y="5115416"/>
                </a:lnTo>
                <a:cubicBezTo>
                  <a:pt x="5666199" y="5112102"/>
                  <a:pt x="5654035" y="5108410"/>
                  <a:pt x="5642547" y="5104511"/>
                </a:cubicBezTo>
                <a:cubicBezTo>
                  <a:pt x="5629444" y="5114945"/>
                  <a:pt x="5588783" y="5093343"/>
                  <a:pt x="5587979" y="5116963"/>
                </a:cubicBezTo>
                <a:cubicBezTo>
                  <a:pt x="5572317" y="5112380"/>
                  <a:pt x="5564904" y="5101292"/>
                  <a:pt x="5566635" y="5117158"/>
                </a:cubicBezTo>
                <a:cubicBezTo>
                  <a:pt x="5561375" y="5116079"/>
                  <a:pt x="5557787" y="5116811"/>
                  <a:pt x="5554952" y="5118417"/>
                </a:cubicBezTo>
                <a:lnTo>
                  <a:pt x="5554039" y="5119241"/>
                </a:lnTo>
                <a:lnTo>
                  <a:pt x="5514253" y="5109018"/>
                </a:lnTo>
                <a:lnTo>
                  <a:pt x="5492156" y="5099904"/>
                </a:lnTo>
                <a:lnTo>
                  <a:pt x="5480446" y="5096385"/>
                </a:lnTo>
                <a:lnTo>
                  <a:pt x="5477744" y="5092939"/>
                </a:lnTo>
                <a:cubicBezTo>
                  <a:pt x="5474490" y="5090581"/>
                  <a:pt x="5469391" y="5088951"/>
                  <a:pt x="5460150" y="5088988"/>
                </a:cubicBezTo>
                <a:lnTo>
                  <a:pt x="5457901" y="5089459"/>
                </a:lnTo>
                <a:lnTo>
                  <a:pt x="5444243" y="5082761"/>
                </a:lnTo>
                <a:cubicBezTo>
                  <a:pt x="5439993" y="5080007"/>
                  <a:pt x="5436418" y="5076805"/>
                  <a:pt x="5433825" y="5072992"/>
                </a:cubicBezTo>
                <a:cubicBezTo>
                  <a:pt x="5379442" y="5082090"/>
                  <a:pt x="5336110" y="5058382"/>
                  <a:pt x="5280996" y="5052402"/>
                </a:cubicBezTo>
                <a:cubicBezTo>
                  <a:pt x="5250806" y="5043777"/>
                  <a:pt x="5168599" y="5048109"/>
                  <a:pt x="5161582" y="5019668"/>
                </a:cubicBezTo>
                <a:cubicBezTo>
                  <a:pt x="5121870" y="5011383"/>
                  <a:pt x="5095637" y="5009222"/>
                  <a:pt x="5042717" y="5002692"/>
                </a:cubicBezTo>
                <a:cubicBezTo>
                  <a:pt x="4991136" y="4972487"/>
                  <a:pt x="4902282" y="4979360"/>
                  <a:pt x="4840514" y="4959306"/>
                </a:cubicBezTo>
                <a:cubicBezTo>
                  <a:pt x="4799904" y="4976415"/>
                  <a:pt x="4824087" y="4958371"/>
                  <a:pt x="4786778" y="4956661"/>
                </a:cubicBezTo>
                <a:cubicBezTo>
                  <a:pt x="4801901" y="4937231"/>
                  <a:pt x="4739845" y="4961208"/>
                  <a:pt x="4743741" y="4937104"/>
                </a:cubicBezTo>
                <a:cubicBezTo>
                  <a:pt x="4736829" y="4937557"/>
                  <a:pt x="4730010" y="4938753"/>
                  <a:pt x="4723136" y="4940138"/>
                </a:cubicBezTo>
                <a:lnTo>
                  <a:pt x="4719535" y="4940850"/>
                </a:lnTo>
                <a:lnTo>
                  <a:pt x="4706143" y="4939586"/>
                </a:lnTo>
                <a:lnTo>
                  <a:pt x="4701098" y="4944372"/>
                </a:lnTo>
                <a:lnTo>
                  <a:pt x="4680034" y="4946157"/>
                </a:lnTo>
                <a:cubicBezTo>
                  <a:pt x="4672339" y="4946029"/>
                  <a:pt x="4664292" y="4944964"/>
                  <a:pt x="4655740" y="4942396"/>
                </a:cubicBezTo>
                <a:cubicBezTo>
                  <a:pt x="4636359" y="4929384"/>
                  <a:pt x="4599700" y="4935346"/>
                  <a:pt x="4569298" y="4929596"/>
                </a:cubicBezTo>
                <a:lnTo>
                  <a:pt x="4555977" y="4924356"/>
                </a:lnTo>
                <a:lnTo>
                  <a:pt x="4508949" y="4921648"/>
                </a:lnTo>
                <a:cubicBezTo>
                  <a:pt x="4495668" y="4920437"/>
                  <a:pt x="4482007" y="4918694"/>
                  <a:pt x="4467838" y="4915993"/>
                </a:cubicBezTo>
                <a:lnTo>
                  <a:pt x="4441948" y="4909300"/>
                </a:lnTo>
                <a:lnTo>
                  <a:pt x="4394719" y="4901820"/>
                </a:lnTo>
                <a:lnTo>
                  <a:pt x="4356810" y="4905146"/>
                </a:lnTo>
                <a:lnTo>
                  <a:pt x="4222144" y="4909117"/>
                </a:lnTo>
                <a:cubicBezTo>
                  <a:pt x="4202488" y="4913903"/>
                  <a:pt x="4184742" y="4933491"/>
                  <a:pt x="4160481" y="4923474"/>
                </a:cubicBezTo>
                <a:cubicBezTo>
                  <a:pt x="4165854" y="4934564"/>
                  <a:pt x="4131661" y="4919946"/>
                  <a:pt x="4124879" y="4929303"/>
                </a:cubicBezTo>
                <a:cubicBezTo>
                  <a:pt x="4120895" y="4937086"/>
                  <a:pt x="4109593" y="4934464"/>
                  <a:pt x="4100114" y="4936007"/>
                </a:cubicBezTo>
                <a:cubicBezTo>
                  <a:pt x="4091835" y="4943256"/>
                  <a:pt x="4045978" y="4943549"/>
                  <a:pt x="4030957" y="4939826"/>
                </a:cubicBezTo>
                <a:cubicBezTo>
                  <a:pt x="3989825" y="4924453"/>
                  <a:pt x="3946860" y="4952050"/>
                  <a:pt x="3913764" y="4940618"/>
                </a:cubicBezTo>
                <a:cubicBezTo>
                  <a:pt x="3904534" y="4939906"/>
                  <a:pt x="3896577" y="4940543"/>
                  <a:pt x="3889457" y="4942017"/>
                </a:cubicBezTo>
                <a:lnTo>
                  <a:pt x="3871115" y="4948115"/>
                </a:lnTo>
                <a:lnTo>
                  <a:pt x="3869086" y="4953796"/>
                </a:lnTo>
                <a:lnTo>
                  <a:pt x="3856124" y="4955351"/>
                </a:lnTo>
                <a:lnTo>
                  <a:pt x="3835967" y="4964002"/>
                </a:lnTo>
                <a:cubicBezTo>
                  <a:pt x="3826465" y="4939857"/>
                  <a:pt x="3782586" y="4975947"/>
                  <a:pt x="3785910" y="4953998"/>
                </a:cubicBezTo>
                <a:cubicBezTo>
                  <a:pt x="3750785" y="4960085"/>
                  <a:pt x="3699033" y="4941571"/>
                  <a:pt x="3671085" y="4966563"/>
                </a:cubicBezTo>
                <a:cubicBezTo>
                  <a:pt x="3621255" y="4971431"/>
                  <a:pt x="3562637" y="4982991"/>
                  <a:pt x="3486928" y="4983204"/>
                </a:cubicBezTo>
                <a:cubicBezTo>
                  <a:pt x="3446030" y="4983424"/>
                  <a:pt x="3343460" y="4965124"/>
                  <a:pt x="3280956" y="4963864"/>
                </a:cubicBezTo>
                <a:cubicBezTo>
                  <a:pt x="3227193" y="4969510"/>
                  <a:pt x="3256481" y="4962609"/>
                  <a:pt x="3211563" y="4982704"/>
                </a:cubicBezTo>
                <a:cubicBezTo>
                  <a:pt x="3207119" y="4979549"/>
                  <a:pt x="3170070" y="4977192"/>
                  <a:pt x="3164681" y="4975408"/>
                </a:cubicBezTo>
                <a:lnTo>
                  <a:pt x="3127171" y="4968229"/>
                </a:lnTo>
                <a:lnTo>
                  <a:pt x="3096889" y="4965619"/>
                </a:lnTo>
                <a:cubicBezTo>
                  <a:pt x="3088441" y="4967572"/>
                  <a:pt x="3082883" y="4967054"/>
                  <a:pt x="3078620" y="4965444"/>
                </a:cubicBezTo>
                <a:lnTo>
                  <a:pt x="3074275" y="4962670"/>
                </a:lnTo>
                <a:lnTo>
                  <a:pt x="3036436" y="4957455"/>
                </a:lnTo>
                <a:lnTo>
                  <a:pt x="3031995" y="4958829"/>
                </a:lnTo>
                <a:lnTo>
                  <a:pt x="2994028" y="4956800"/>
                </a:lnTo>
                <a:cubicBezTo>
                  <a:pt x="2992299" y="4958944"/>
                  <a:pt x="2989407" y="4960397"/>
                  <a:pt x="2984001" y="4960444"/>
                </a:cubicBezTo>
                <a:cubicBezTo>
                  <a:pt x="2994191" y="4975446"/>
                  <a:pt x="2981386" y="4966249"/>
                  <a:pt x="2964542" y="4965062"/>
                </a:cubicBezTo>
                <a:cubicBezTo>
                  <a:pt x="2976613" y="4988096"/>
                  <a:pt x="2927627" y="4975618"/>
                  <a:pt x="2921274" y="4988440"/>
                </a:cubicBezTo>
                <a:cubicBezTo>
                  <a:pt x="2908629" y="4987050"/>
                  <a:pt x="2895476" y="4985998"/>
                  <a:pt x="2882111" y="4985411"/>
                </a:cubicBezTo>
                <a:lnTo>
                  <a:pt x="2874282" y="4985361"/>
                </a:lnTo>
                <a:cubicBezTo>
                  <a:pt x="2874237" y="4985437"/>
                  <a:pt x="2874193" y="4985514"/>
                  <a:pt x="2874147" y="4985591"/>
                </a:cubicBezTo>
                <a:cubicBezTo>
                  <a:pt x="2872492" y="4986074"/>
                  <a:pt x="2869935" y="4986243"/>
                  <a:pt x="2865932" y="4985999"/>
                </a:cubicBezTo>
                <a:lnTo>
                  <a:pt x="2860008" y="4985269"/>
                </a:lnTo>
                <a:lnTo>
                  <a:pt x="2844819" y="4985172"/>
                </a:lnTo>
                <a:lnTo>
                  <a:pt x="2839735" y="4986676"/>
                </a:lnTo>
                <a:lnTo>
                  <a:pt x="2837922" y="4989488"/>
                </a:lnTo>
                <a:lnTo>
                  <a:pt x="2836507" y="4989165"/>
                </a:lnTo>
                <a:cubicBezTo>
                  <a:pt x="2825749" y="4984209"/>
                  <a:pt x="2822382" y="4977089"/>
                  <a:pt x="2808859" y="4996804"/>
                </a:cubicBezTo>
                <a:cubicBezTo>
                  <a:pt x="2784233" y="4988767"/>
                  <a:pt x="2779499" y="5000786"/>
                  <a:pt x="2745907" y="5005126"/>
                </a:cubicBezTo>
                <a:cubicBezTo>
                  <a:pt x="2731796" y="4997536"/>
                  <a:pt x="2720518" y="5000295"/>
                  <a:pt x="2709519" y="5006333"/>
                </a:cubicBezTo>
                <a:cubicBezTo>
                  <a:pt x="2676766" y="5002878"/>
                  <a:pt x="2646981" y="5011377"/>
                  <a:pt x="2610212" y="5013529"/>
                </a:cubicBezTo>
                <a:cubicBezTo>
                  <a:pt x="2570359" y="5003730"/>
                  <a:pt x="2550109" y="5021491"/>
                  <a:pt x="2510814" y="5023713"/>
                </a:cubicBezTo>
                <a:cubicBezTo>
                  <a:pt x="2476639" y="5006722"/>
                  <a:pt x="2482834" y="5038639"/>
                  <a:pt x="2462736" y="5045398"/>
                </a:cubicBezTo>
                <a:lnTo>
                  <a:pt x="2457050" y="5046022"/>
                </a:lnTo>
                <a:lnTo>
                  <a:pt x="2442184" y="5043549"/>
                </a:lnTo>
                <a:lnTo>
                  <a:pt x="2436703" y="5041929"/>
                </a:lnTo>
                <a:cubicBezTo>
                  <a:pt x="2432888" y="5041072"/>
                  <a:pt x="2430299" y="5040830"/>
                  <a:pt x="2428451" y="5041027"/>
                </a:cubicBezTo>
                <a:lnTo>
                  <a:pt x="2420551" y="5039949"/>
                </a:lnTo>
                <a:cubicBezTo>
                  <a:pt x="2407700" y="5037296"/>
                  <a:pt x="2395274" y="5034239"/>
                  <a:pt x="2383501" y="5030941"/>
                </a:cubicBezTo>
                <a:cubicBezTo>
                  <a:pt x="2362992" y="5032521"/>
                  <a:pt x="2317884" y="5047662"/>
                  <a:pt x="2297493" y="5049431"/>
                </a:cubicBezTo>
                <a:lnTo>
                  <a:pt x="2261156" y="5041558"/>
                </a:lnTo>
                <a:lnTo>
                  <a:pt x="2200581" y="5024964"/>
                </a:lnTo>
                <a:lnTo>
                  <a:pt x="2198380" y="5025550"/>
                </a:lnTo>
                <a:lnTo>
                  <a:pt x="2116066" y="5019568"/>
                </a:lnTo>
                <a:cubicBezTo>
                  <a:pt x="2111600" y="5017036"/>
                  <a:pt x="2059664" y="5006071"/>
                  <a:pt x="2056754" y="5002394"/>
                </a:cubicBezTo>
                <a:cubicBezTo>
                  <a:pt x="2003393" y="5014336"/>
                  <a:pt x="1998298" y="5008800"/>
                  <a:pt x="1942916" y="5005703"/>
                </a:cubicBezTo>
                <a:cubicBezTo>
                  <a:pt x="1882138" y="4994708"/>
                  <a:pt x="1836966" y="4976630"/>
                  <a:pt x="1796717" y="4970423"/>
                </a:cubicBezTo>
                <a:cubicBezTo>
                  <a:pt x="1724075" y="4959337"/>
                  <a:pt x="1636218" y="4936339"/>
                  <a:pt x="1583222" y="4931235"/>
                </a:cubicBezTo>
                <a:cubicBezTo>
                  <a:pt x="1544265" y="4950469"/>
                  <a:pt x="1556109" y="4927628"/>
                  <a:pt x="1518821" y="4927872"/>
                </a:cubicBezTo>
                <a:cubicBezTo>
                  <a:pt x="1497291" y="4925112"/>
                  <a:pt x="1483221" y="4916728"/>
                  <a:pt x="1471837" y="4914678"/>
                </a:cubicBezTo>
                <a:lnTo>
                  <a:pt x="1450515" y="4915578"/>
                </a:lnTo>
                <a:lnTo>
                  <a:pt x="1437078" y="4915016"/>
                </a:lnTo>
                <a:lnTo>
                  <a:pt x="1432462" y="4920065"/>
                </a:lnTo>
                <a:lnTo>
                  <a:pt x="1411645" y="4922952"/>
                </a:lnTo>
                <a:cubicBezTo>
                  <a:pt x="1384856" y="4920079"/>
                  <a:pt x="1306656" y="4907389"/>
                  <a:pt x="1271729" y="4902828"/>
                </a:cubicBezTo>
                <a:cubicBezTo>
                  <a:pt x="1258697" y="4896954"/>
                  <a:pt x="1213546" y="4890036"/>
                  <a:pt x="1202076" y="4895589"/>
                </a:cubicBezTo>
                <a:cubicBezTo>
                  <a:pt x="1192059" y="4895561"/>
                  <a:pt x="1182171" y="4891311"/>
                  <a:pt x="1174670" y="4898040"/>
                </a:cubicBezTo>
                <a:cubicBezTo>
                  <a:pt x="1163701" y="4905820"/>
                  <a:pt x="1136874" y="4886643"/>
                  <a:pt x="1137035" y="4897965"/>
                </a:cubicBezTo>
                <a:cubicBezTo>
                  <a:pt x="1117838" y="4884693"/>
                  <a:pt x="1091386" y="4900421"/>
                  <a:pt x="1069882" y="4901859"/>
                </a:cubicBezTo>
                <a:cubicBezTo>
                  <a:pt x="1055589" y="4889467"/>
                  <a:pt x="1024570" y="4904705"/>
                  <a:pt x="980935" y="4900090"/>
                </a:cubicBezTo>
                <a:cubicBezTo>
                  <a:pt x="947614" y="4895538"/>
                  <a:pt x="913224" y="4886405"/>
                  <a:pt x="869960" y="4874547"/>
                </a:cubicBezTo>
                <a:cubicBezTo>
                  <a:pt x="819114" y="4845820"/>
                  <a:pt x="768074" y="4839770"/>
                  <a:pt x="721345" y="4828937"/>
                </a:cubicBezTo>
                <a:cubicBezTo>
                  <a:pt x="667944" y="4819060"/>
                  <a:pt x="698286" y="4848426"/>
                  <a:pt x="635428" y="4819153"/>
                </a:cubicBezTo>
                <a:cubicBezTo>
                  <a:pt x="626286" y="4826707"/>
                  <a:pt x="617638" y="4825980"/>
                  <a:pt x="604106" y="4819994"/>
                </a:cubicBezTo>
                <a:cubicBezTo>
                  <a:pt x="583276" y="4822237"/>
                  <a:pt x="539859" y="4835097"/>
                  <a:pt x="510451" y="4832608"/>
                </a:cubicBezTo>
                <a:cubicBezTo>
                  <a:pt x="489781" y="4829929"/>
                  <a:pt x="443867" y="4807857"/>
                  <a:pt x="427656" y="4805062"/>
                </a:cubicBezTo>
                <a:cubicBezTo>
                  <a:pt x="424088" y="4806479"/>
                  <a:pt x="419580" y="4809736"/>
                  <a:pt x="413184" y="4815837"/>
                </a:cubicBezTo>
                <a:cubicBezTo>
                  <a:pt x="387673" y="4805882"/>
                  <a:pt x="379855" y="4817328"/>
                  <a:pt x="341772" y="4818825"/>
                </a:cubicBezTo>
                <a:cubicBezTo>
                  <a:pt x="327795" y="4810179"/>
                  <a:pt x="314729" y="4811964"/>
                  <a:pt x="301266" y="4817000"/>
                </a:cubicBezTo>
                <a:cubicBezTo>
                  <a:pt x="265781" y="4810886"/>
                  <a:pt x="231017" y="4816794"/>
                  <a:pt x="189886" y="4815871"/>
                </a:cubicBezTo>
                <a:cubicBezTo>
                  <a:pt x="147910" y="4802917"/>
                  <a:pt x="121702" y="4818738"/>
                  <a:pt x="77762" y="4817675"/>
                </a:cubicBezTo>
                <a:cubicBezTo>
                  <a:pt x="38733" y="4795315"/>
                  <a:pt x="44308" y="4840244"/>
                  <a:pt x="8164" y="4835320"/>
                </a:cubicBezTo>
                <a:lnTo>
                  <a:pt x="0" y="4832771"/>
                </a:lnTo>
                <a:close/>
              </a:path>
            </a:pathLst>
          </a:cu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AFE5090-5AB4-4AA5-864A-8F3109B67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18" y="5234320"/>
            <a:ext cx="6931319" cy="75221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3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Konfederacja</a:t>
            </a:r>
            <a:r>
              <a:rPr lang="en-US" sz="2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3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Barska</a:t>
            </a:r>
            <a:r>
              <a:rPr lang="en-US" sz="2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1768 </a:t>
            </a:r>
            <a:br>
              <a:rPr lang="en-US" sz="23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BÓG, HONOR, OJCZYZNA</a:t>
            </a:r>
          </a:p>
        </p:txBody>
      </p:sp>
    </p:spTree>
    <p:extLst>
      <p:ext uri="{BB962C8B-B14F-4D97-AF65-F5344CB8AC3E}">
        <p14:creationId xmlns:p14="http://schemas.microsoft.com/office/powerpoint/2010/main" xmlns="" val="3590639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xmlns="" id="{8F90786E-B72D-4C32-BDCE-A170B00782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5E46F2E7-848F-4A6C-A098-4764FDEA77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Symbol zastępczy zawartości 4">
            <a:extLst>
              <a:ext uri="{FF2B5EF4-FFF2-40B4-BE49-F238E27FC236}">
                <a16:creationId xmlns:a16="http://schemas.microsoft.com/office/drawing/2014/main" xmlns="" id="{E0AC49EF-86F0-4BAB-A781-340F4991F8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773"/>
          <a:stretch/>
        </p:blipFill>
        <p:spPr>
          <a:xfrm>
            <a:off x="20" y="-1"/>
            <a:ext cx="12191980" cy="6858001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xmlns="" id="{FD3BE7D9-8586-4F56-B486-D2BCAC122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1836" y="4167116"/>
            <a:ext cx="5170861" cy="40720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200" dirty="0">
                <a:solidFill>
                  <a:srgbClr val="FFFFFF"/>
                </a:solidFill>
                <a:latin typeface="Bahnschrift SemiLight" panose="020B0502040204020203" pitchFamily="34" charset="0"/>
              </a:rPr>
              <a:t>Rozkoszna epoka frywolności, zabawy i salonowych intryg</a:t>
            </a:r>
            <a:endParaRPr lang="en-US" sz="3200" dirty="0">
              <a:solidFill>
                <a:srgbClr val="FFFFFF"/>
              </a:solidFill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63095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6CD6E6B1-C8B5-4B03-9ED2-EEF278949E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1"/>
            <a:ext cx="12188952" cy="277347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F870032-8C1E-47CA-8CED-0B0E2DE83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57038"/>
            <a:ext cx="10506456" cy="127277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>
                <a:solidFill>
                  <a:schemeClr val="bg1"/>
                </a:solidFill>
              </a:rPr>
              <a:t>Zabawa konwencją</a:t>
            </a:r>
          </a:p>
        </p:txBody>
      </p:sp>
      <p:pic>
        <p:nvPicPr>
          <p:cNvPr id="11" name="Obraz 10" descr="Obraz zawierający tekst, książka, osoba, mężczyzna&#10;&#10;Opis wygenerowany automatycznie">
            <a:extLst>
              <a:ext uri="{FF2B5EF4-FFF2-40B4-BE49-F238E27FC236}">
                <a16:creationId xmlns:a16="http://schemas.microsoft.com/office/drawing/2014/main" xmlns="" id="{4D84DA55-99FE-4540-B370-4508C9286A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1168" y="3251731"/>
            <a:ext cx="2825496" cy="2825496"/>
          </a:xfrm>
          <a:prstGeom prst="rect">
            <a:avLst/>
          </a:prstGeom>
        </p:spPr>
      </p:pic>
      <p:pic>
        <p:nvPicPr>
          <p:cNvPr id="9" name="Obraz 8" descr="Obraz zawierający osoba, tekst&#10;&#10;Opis wygenerowany automatycznie">
            <a:extLst>
              <a:ext uri="{FF2B5EF4-FFF2-40B4-BE49-F238E27FC236}">
                <a16:creationId xmlns:a16="http://schemas.microsoft.com/office/drawing/2014/main" xmlns="" id="{311ED5A2-C3AC-49E9-B557-1970FD8441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91256" y="3251731"/>
            <a:ext cx="2825496" cy="2825496"/>
          </a:xfrm>
          <a:prstGeom prst="rect">
            <a:avLst/>
          </a:prstGeom>
        </p:spPr>
      </p:pic>
      <p:pic>
        <p:nvPicPr>
          <p:cNvPr id="13" name="Obraz 12" descr="Obraz zawierający tekst, osoba&#10;&#10;Opis wygenerowany automatycznie">
            <a:extLst>
              <a:ext uri="{FF2B5EF4-FFF2-40B4-BE49-F238E27FC236}">
                <a16:creationId xmlns:a16="http://schemas.microsoft.com/office/drawing/2014/main" xmlns="" id="{D041F9F2-A0C9-44C4-BD83-25B718396E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81344" y="3251731"/>
            <a:ext cx="2825496" cy="2825496"/>
          </a:xfrm>
          <a:prstGeom prst="rect">
            <a:avLst/>
          </a:prstGeom>
        </p:spPr>
      </p:pic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xmlns="" id="{8EC53A00-5D80-4D0D-8060-A307B9D717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62288" y="3251730"/>
            <a:ext cx="2825496" cy="282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82748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0D7B6173-1D58-48E2-83CF-37350F315F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F36CA75-CFBF-4844-B719-8FE9EBADA9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3D4A84B9-E564-4DD0-97F8-DBF1C460C2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4A599609-F5C2-4A0B-A992-913F814A63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1172" cy="6858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102382E0-0A09-46AE-B955-B911CAFE7F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7DE75D4A-0965-4973-BE75-DECCAC9A96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Obraz 3" descr="Obraz zawierający wewnątrz, stół, siedzi, książka&#10;&#10;Opis wygenerowany automatycznie">
            <a:extLst>
              <a:ext uri="{FF2B5EF4-FFF2-40B4-BE49-F238E27FC236}">
                <a16:creationId xmlns:a16="http://schemas.microsoft.com/office/drawing/2014/main" xmlns="" id="{E54858B2-B92F-4325-95CA-9821123034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6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959"/>
          <a:stretch/>
        </p:blipFill>
        <p:spPr>
          <a:xfrm>
            <a:off x="6094532" y="10"/>
            <a:ext cx="6093578" cy="3431119"/>
          </a:xfrm>
          <a:prstGeom prst="rect">
            <a:avLst/>
          </a:prstGeom>
        </p:spPr>
      </p:pic>
      <p:pic>
        <p:nvPicPr>
          <p:cNvPr id="5" name="Obraz 4" descr="Obraz zawierający osoba, ściana, wewnątrz, siedzi&#10;&#10;Opis wygenerowany automatycznie">
            <a:extLst>
              <a:ext uri="{FF2B5EF4-FFF2-40B4-BE49-F238E27FC236}">
                <a16:creationId xmlns:a16="http://schemas.microsoft.com/office/drawing/2014/main" xmlns="" id="{63C971A1-D5E8-4FAA-ACD1-B88BA45887C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6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960"/>
          <a:stretch/>
        </p:blipFill>
        <p:spPr>
          <a:xfrm>
            <a:off x="4763" y="10"/>
            <a:ext cx="6093578" cy="34311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303FFFE-F937-447B-A400-A0EB0D492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965" y="552807"/>
            <a:ext cx="9801854" cy="2790331"/>
          </a:xfrm>
        </p:spPr>
        <p:txBody>
          <a:bodyPr anchor="b">
            <a:normAutofit/>
          </a:bodyPr>
          <a:lstStyle/>
          <a:p>
            <a:pPr algn="ctr"/>
            <a:r>
              <a:rPr lang="pl-PL" sz="4800">
                <a:solidFill>
                  <a:srgbClr val="FFFFFF"/>
                </a:solidFill>
                <a:latin typeface="Bahnschrift SemiLight" panose="020B0502040204020203" pitchFamily="34" charset="0"/>
              </a:rPr>
              <a:t>Etap szkolny</a:t>
            </a:r>
          </a:p>
        </p:txBody>
      </p:sp>
      <p:pic>
        <p:nvPicPr>
          <p:cNvPr id="7" name="Obraz 6" descr="Obraz zawierający osoba, wewnątrz, stół, siedzi&#10;&#10;Opis wygenerowany automatycznie">
            <a:extLst>
              <a:ext uri="{FF2B5EF4-FFF2-40B4-BE49-F238E27FC236}">
                <a16:creationId xmlns:a16="http://schemas.microsoft.com/office/drawing/2014/main" xmlns="" id="{4D2704D9-740D-4283-9D50-DF1E31F4E34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6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959"/>
          <a:stretch/>
        </p:blipFill>
        <p:spPr>
          <a:xfrm>
            <a:off x="6097280" y="3426870"/>
            <a:ext cx="6093578" cy="3431129"/>
          </a:xfrm>
          <a:prstGeom prst="rect">
            <a:avLst/>
          </a:prstGeom>
        </p:spPr>
      </p:pic>
      <p:pic>
        <p:nvPicPr>
          <p:cNvPr id="8" name="Obraz 7" descr="Obraz zawierający stół, osoba, siedzi, wewnątrz&#10;&#10;Opis wygenerowany automatycznie">
            <a:extLst>
              <a:ext uri="{FF2B5EF4-FFF2-40B4-BE49-F238E27FC236}">
                <a16:creationId xmlns:a16="http://schemas.microsoft.com/office/drawing/2014/main" xmlns="" id="{A1A3C56E-4304-414F-ABD3-54B373EF87D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 amt="6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960"/>
          <a:stretch/>
        </p:blipFill>
        <p:spPr>
          <a:xfrm>
            <a:off x="7511" y="3426870"/>
            <a:ext cx="6093578" cy="3431129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71C2A71-6ED6-4765-997C-D4FC40FD0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1966" y="3510476"/>
            <a:ext cx="9801854" cy="2614231"/>
          </a:xfrm>
        </p:spPr>
        <p:txBody>
          <a:bodyPr anchor="t">
            <a:norm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Spór o pierwszeństwo (Biecz)</a:t>
            </a:r>
          </a:p>
          <a:p>
            <a:pPr algn="ctr"/>
            <a:r>
              <a:rPr lang="pl-PL" sz="180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Konfederacja dociera w Karpaty (Gorlice)</a:t>
            </a:r>
          </a:p>
          <a:p>
            <a:pPr algn="ctr"/>
            <a:r>
              <a:rPr lang="pl-PL" sz="180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Narada u Wielopolskich (Stary Sącz)</a:t>
            </a:r>
          </a:p>
        </p:txBody>
      </p:sp>
    </p:spTree>
    <p:extLst>
      <p:ext uri="{BB962C8B-B14F-4D97-AF65-F5344CB8AC3E}">
        <p14:creationId xmlns:p14="http://schemas.microsoft.com/office/powerpoint/2010/main" xmlns="" val="31337008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1">
            <a:extLst>
              <a:ext uri="{FF2B5EF4-FFF2-40B4-BE49-F238E27FC236}">
                <a16:creationId xmlns:a16="http://schemas.microsoft.com/office/drawing/2014/main" xmlns="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xmlns="" id="{91E5A9A7-95C6-4F4F-B00E-C82E07FE62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D07DD2DE-F619-49DD-B5E7-03A290FF4E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85149191-5F60-4A28-AAFF-039F96B0F3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xmlns="" id="{F8260ED5-17F7-4158-B241-D51DD4CF1B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E13C06B-88F5-4F74-B5B8-4FB2B8CCD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Kasztel w Szymbarku</a:t>
            </a:r>
            <a:b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8-9 grudnia 2018</a:t>
            </a:r>
          </a:p>
        </p:txBody>
      </p:sp>
      <p:pic>
        <p:nvPicPr>
          <p:cNvPr id="7" name="Symbol zastępczy zawartości 4" descr="Obraz zawierający trawa, zewnętrzne, niebo, drzewo&#10;&#10;Opis wygenerowany automatycznie">
            <a:extLst>
              <a:ext uri="{FF2B5EF4-FFF2-40B4-BE49-F238E27FC236}">
                <a16:creationId xmlns:a16="http://schemas.microsoft.com/office/drawing/2014/main" xmlns="" id="{F36FEB83-AE64-4596-9139-E0EDD95418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512" r="-1" b="13486"/>
          <a:stretch/>
        </p:blipFill>
        <p:spPr>
          <a:xfrm>
            <a:off x="4502428" y="1396724"/>
            <a:ext cx="7225748" cy="406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82240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4" descr="Obraz zawierający podłoże, osoba, wewnątrz, ściana&#10;&#10;Opis wygenerowany automatycznie">
            <a:extLst>
              <a:ext uri="{FF2B5EF4-FFF2-40B4-BE49-F238E27FC236}">
                <a16:creationId xmlns:a16="http://schemas.microsoft.com/office/drawing/2014/main" xmlns="" id="{70B83860-F3B4-4C65-AC4F-6ABBB4D90A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951" b="6779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Freeform 12">
            <a:extLst>
              <a:ext uri="{FF2B5EF4-FFF2-40B4-BE49-F238E27FC236}">
                <a16:creationId xmlns:a16="http://schemas.microsoft.com/office/drawing/2014/main" xmlns="" id="{522A94E1-AEBD-4286-BFF8-0711E4CD3E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975B3D8-7D47-4667-8707-2767FBF6B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Warsztaty teatralne</a:t>
            </a:r>
          </a:p>
        </p:txBody>
      </p:sp>
    </p:spTree>
    <p:extLst>
      <p:ext uri="{BB962C8B-B14F-4D97-AF65-F5344CB8AC3E}">
        <p14:creationId xmlns:p14="http://schemas.microsoft.com/office/powerpoint/2010/main" xmlns="" val="2855942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4" descr="Obraz zawierający osoba, podłoże, zewnętrzne, kobieta&#10;&#10;Opis wygenerowany automatycznie">
            <a:extLst>
              <a:ext uri="{FF2B5EF4-FFF2-40B4-BE49-F238E27FC236}">
                <a16:creationId xmlns:a16="http://schemas.microsoft.com/office/drawing/2014/main" xmlns="" id="{7E9C9236-D573-46EE-AA41-F346353C2C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730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Freeform 12">
            <a:extLst>
              <a:ext uri="{FF2B5EF4-FFF2-40B4-BE49-F238E27FC236}">
                <a16:creationId xmlns:a16="http://schemas.microsoft.com/office/drawing/2014/main" xmlns="" id="{522A94E1-AEBD-4286-BFF8-0711E4CD3E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F517816-466E-4829-BF5B-B6B8AAF61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Warsztaty szermiercze</a:t>
            </a:r>
          </a:p>
        </p:txBody>
      </p:sp>
    </p:spTree>
    <p:extLst>
      <p:ext uri="{BB962C8B-B14F-4D97-AF65-F5344CB8AC3E}">
        <p14:creationId xmlns:p14="http://schemas.microsoft.com/office/powerpoint/2010/main" xmlns="" val="40656139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4" descr="Obraz zawierający podłoże, osoba, wewnątrz, stojące&#10;&#10;Opis wygenerowany automatycznie">
            <a:extLst>
              <a:ext uri="{FF2B5EF4-FFF2-40B4-BE49-F238E27FC236}">
                <a16:creationId xmlns:a16="http://schemas.microsoft.com/office/drawing/2014/main" xmlns="" id="{BBE00EB7-FCDD-4E3D-9DDA-76BDD12DC3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873" b="4858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Freeform 12">
            <a:extLst>
              <a:ext uri="{FF2B5EF4-FFF2-40B4-BE49-F238E27FC236}">
                <a16:creationId xmlns:a16="http://schemas.microsoft.com/office/drawing/2014/main" xmlns="" id="{522A94E1-AEBD-4286-BFF8-0711E4CD3E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D7CDF1F-7769-4B9F-886B-EFE2256A4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Warsztaty taneczne</a:t>
            </a:r>
          </a:p>
        </p:txBody>
      </p:sp>
    </p:spTree>
    <p:extLst>
      <p:ext uri="{BB962C8B-B14F-4D97-AF65-F5344CB8AC3E}">
        <p14:creationId xmlns:p14="http://schemas.microsoft.com/office/powerpoint/2010/main" xmlns="" val="42680097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4" descr="Obraz zawierający osoba, ściana, wewnątrz, osoby&#10;&#10;Opis wygenerowany automatycznie">
            <a:extLst>
              <a:ext uri="{FF2B5EF4-FFF2-40B4-BE49-F238E27FC236}">
                <a16:creationId xmlns:a16="http://schemas.microsoft.com/office/drawing/2014/main" xmlns="" id="{A9B2CF85-5F7B-4C64-9D80-6F7E979BFA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61" b="8370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Freeform 12">
            <a:extLst>
              <a:ext uri="{FF2B5EF4-FFF2-40B4-BE49-F238E27FC236}">
                <a16:creationId xmlns:a16="http://schemas.microsoft.com/office/drawing/2014/main" xmlns="" id="{522A94E1-AEBD-4286-BFF8-0711E4CD3E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73306DB-9BE9-4281-A0DB-E97DF2958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Stroje dla wszystkich uczestników</a:t>
            </a:r>
          </a:p>
        </p:txBody>
      </p:sp>
    </p:spTree>
    <p:extLst>
      <p:ext uri="{BB962C8B-B14F-4D97-AF65-F5344CB8AC3E}">
        <p14:creationId xmlns:p14="http://schemas.microsoft.com/office/powerpoint/2010/main" xmlns="" val="33570622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ymbol zastępczy zawartości 4" descr="Obraz zawierający osoba, muzyka, mężczyzna, wewnątrz&#10;&#10;Opis wygenerowany automatycznie">
            <a:extLst>
              <a:ext uri="{FF2B5EF4-FFF2-40B4-BE49-F238E27FC236}">
                <a16:creationId xmlns:a16="http://schemas.microsoft.com/office/drawing/2014/main" xmlns="" id="{FCCFA817-A2D4-4C0C-8524-8016EC4842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730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30" name="Freeform 12">
            <a:extLst>
              <a:ext uri="{FF2B5EF4-FFF2-40B4-BE49-F238E27FC236}">
                <a16:creationId xmlns:a16="http://schemas.microsoft.com/office/drawing/2014/main" xmlns="" id="{522A94E1-AEBD-4286-BFF8-0711E4CD3E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E7C6CA2-BB5E-47D2-9BE1-A7D739DA4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Muzyka na żywo</a:t>
            </a:r>
          </a:p>
        </p:txBody>
      </p:sp>
    </p:spTree>
    <p:extLst>
      <p:ext uri="{BB962C8B-B14F-4D97-AF65-F5344CB8AC3E}">
        <p14:creationId xmlns:p14="http://schemas.microsoft.com/office/powerpoint/2010/main" xmlns="" val="6005189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4" descr="Obraz zawierający wewnątrz, podłoże, osoba, sufit&#10;&#10;Opis wygenerowany automatycznie">
            <a:extLst>
              <a:ext uri="{FF2B5EF4-FFF2-40B4-BE49-F238E27FC236}">
                <a16:creationId xmlns:a16="http://schemas.microsoft.com/office/drawing/2014/main" xmlns="" id="{70A55DB9-8C2F-4D6F-B50D-3E3DE1B8FB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250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Freeform 12">
            <a:extLst>
              <a:ext uri="{FF2B5EF4-FFF2-40B4-BE49-F238E27FC236}">
                <a16:creationId xmlns:a16="http://schemas.microsoft.com/office/drawing/2014/main" xmlns="" id="{522A94E1-AEBD-4286-BFF8-0711E4CD3E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2AB81D2-9FDF-4837-AEC2-F438C68E9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Tańce i popisy</a:t>
            </a:r>
          </a:p>
        </p:txBody>
      </p:sp>
    </p:spTree>
    <p:extLst>
      <p:ext uri="{BB962C8B-B14F-4D97-AF65-F5344CB8AC3E}">
        <p14:creationId xmlns:p14="http://schemas.microsoft.com/office/powerpoint/2010/main" xmlns="" val="42066598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4" descr="Obraz zawierający stół, wewnątrz, ściana, osoba&#10;&#10;Opis wygenerowany automatycznie">
            <a:extLst>
              <a:ext uri="{FF2B5EF4-FFF2-40B4-BE49-F238E27FC236}">
                <a16:creationId xmlns:a16="http://schemas.microsoft.com/office/drawing/2014/main" xmlns="" id="{BE8356C3-A24C-4B5C-99DF-530AD562F5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063" b="2667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Freeform 12">
            <a:extLst>
              <a:ext uri="{FF2B5EF4-FFF2-40B4-BE49-F238E27FC236}">
                <a16:creationId xmlns:a16="http://schemas.microsoft.com/office/drawing/2014/main" xmlns="" id="{522A94E1-AEBD-4286-BFF8-0711E4CD3E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F0C2724-0902-41D6-8A5E-487235B5B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Spiski i tajemnice</a:t>
            </a:r>
          </a:p>
        </p:txBody>
      </p:sp>
    </p:spTree>
    <p:extLst>
      <p:ext uri="{BB962C8B-B14F-4D97-AF65-F5344CB8AC3E}">
        <p14:creationId xmlns:p14="http://schemas.microsoft.com/office/powerpoint/2010/main" xmlns="" val="37028607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zawartości 4" descr="Obraz zawierający osoba, wewnątrz, ściana&#10;&#10;Opis wygenerowany automatycznie">
            <a:extLst>
              <a:ext uri="{FF2B5EF4-FFF2-40B4-BE49-F238E27FC236}">
                <a16:creationId xmlns:a16="http://schemas.microsoft.com/office/drawing/2014/main" xmlns="" id="{44C29FE4-DCA6-4FBA-AA70-E0C49E93F2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xmlns="" id="{522A94E1-AEBD-4286-BFF8-0711E4CD3E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F0C2724-0902-41D6-8A5E-487235B5B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Obce języki</a:t>
            </a:r>
          </a:p>
        </p:txBody>
      </p:sp>
    </p:spTree>
    <p:extLst>
      <p:ext uri="{BB962C8B-B14F-4D97-AF65-F5344CB8AC3E}">
        <p14:creationId xmlns:p14="http://schemas.microsoft.com/office/powerpoint/2010/main" xmlns="" val="28292110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4" descr="Obraz zawierający trawa, zewnętrzne, niebo, drzewo&#10;&#10;Opis wygenerowany automatycznie">
            <a:extLst>
              <a:ext uri="{FF2B5EF4-FFF2-40B4-BE49-F238E27FC236}">
                <a16:creationId xmlns:a16="http://schemas.microsoft.com/office/drawing/2014/main" xmlns="" id="{1665F5A7-8CC1-4491-A842-E3ED7B2973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Freeform 12">
            <a:extLst>
              <a:ext uri="{FF2B5EF4-FFF2-40B4-BE49-F238E27FC236}">
                <a16:creationId xmlns:a16="http://schemas.microsoft.com/office/drawing/2014/main" xmlns="" id="{522A94E1-AEBD-4286-BFF8-0711E4CD3E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DB31442-3FE8-4CDB-B878-863D1DD4C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pojedynki</a:t>
            </a:r>
          </a:p>
        </p:txBody>
      </p:sp>
    </p:spTree>
    <p:extLst>
      <p:ext uri="{BB962C8B-B14F-4D97-AF65-F5344CB8AC3E}">
        <p14:creationId xmlns:p14="http://schemas.microsoft.com/office/powerpoint/2010/main" xmlns="" val="253818912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4" descr="Obraz zawierający osoba, wewnątrz, ściana, siedzi&#10;&#10;Opis wygenerowany automatycznie">
            <a:extLst>
              <a:ext uri="{FF2B5EF4-FFF2-40B4-BE49-F238E27FC236}">
                <a16:creationId xmlns:a16="http://schemas.microsoft.com/office/drawing/2014/main" xmlns="" id="{B0887E13-81B8-41C9-A6EE-DF3D667C45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" b="15729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Freeform 12">
            <a:extLst>
              <a:ext uri="{FF2B5EF4-FFF2-40B4-BE49-F238E27FC236}">
                <a16:creationId xmlns:a16="http://schemas.microsoft.com/office/drawing/2014/main" xmlns="" id="{522A94E1-AEBD-4286-BFF8-0711E4CD3E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D629A92-5FEC-490D-A5C0-99B887C48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rozrywki</a:t>
            </a:r>
          </a:p>
        </p:txBody>
      </p:sp>
    </p:spTree>
    <p:extLst>
      <p:ext uri="{BB962C8B-B14F-4D97-AF65-F5344CB8AC3E}">
        <p14:creationId xmlns:p14="http://schemas.microsoft.com/office/powerpoint/2010/main" xmlns="" val="39587560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4" descr="Obraz zawierający osoba, wewnątrz, ściana, kobieta&#10;&#10;Opis wygenerowany automatycznie">
            <a:extLst>
              <a:ext uri="{FF2B5EF4-FFF2-40B4-BE49-F238E27FC236}">
                <a16:creationId xmlns:a16="http://schemas.microsoft.com/office/drawing/2014/main" xmlns="" id="{670E6A0B-9DDE-4E63-8ADF-5938EF54CA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" b="15729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Freeform 12">
            <a:extLst>
              <a:ext uri="{FF2B5EF4-FFF2-40B4-BE49-F238E27FC236}">
                <a16:creationId xmlns:a16="http://schemas.microsoft.com/office/drawing/2014/main" xmlns="" id="{522A94E1-AEBD-4286-BFF8-0711E4CD3E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C246E42-58A2-4DE9-A65C-0DEABBBE3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Przemowy i konkursy oratorskie</a:t>
            </a:r>
          </a:p>
        </p:txBody>
      </p:sp>
    </p:spTree>
    <p:extLst>
      <p:ext uri="{BB962C8B-B14F-4D97-AF65-F5344CB8AC3E}">
        <p14:creationId xmlns:p14="http://schemas.microsoft.com/office/powerpoint/2010/main" xmlns="" val="35398821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wewnątrz, osoba, ściana, odzież&#10;&#10;Opis wygenerowany automatycznie">
            <a:extLst>
              <a:ext uri="{FF2B5EF4-FFF2-40B4-BE49-F238E27FC236}">
                <a16:creationId xmlns:a16="http://schemas.microsoft.com/office/drawing/2014/main" xmlns="" id="{13603358-A5C7-40E7-94C9-A2A7063407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04680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4" descr="Obraz zawierający osoba, wewnątrz, ściana, stół&#10;&#10;Opis wygenerowany automatycznie">
            <a:extLst>
              <a:ext uri="{FF2B5EF4-FFF2-40B4-BE49-F238E27FC236}">
                <a16:creationId xmlns:a16="http://schemas.microsoft.com/office/drawing/2014/main" xmlns="" id="{7825A120-D466-4D73-A8BF-6E2DEE97A0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992" b="8738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Freeform 12">
            <a:extLst>
              <a:ext uri="{FF2B5EF4-FFF2-40B4-BE49-F238E27FC236}">
                <a16:creationId xmlns:a16="http://schemas.microsoft.com/office/drawing/2014/main" xmlns="" id="{522A94E1-AEBD-4286-BFF8-0711E4CD3E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3070FFA-5AE7-466B-8FF8-15C071644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uczta</a:t>
            </a:r>
          </a:p>
        </p:txBody>
      </p:sp>
    </p:spTree>
    <p:extLst>
      <p:ext uri="{BB962C8B-B14F-4D97-AF65-F5344CB8AC3E}">
        <p14:creationId xmlns:p14="http://schemas.microsoft.com/office/powerpoint/2010/main" xmlns="" val="24656645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xmlns="" id="{BA79A7CF-01AF-4178-9369-94E0C90EB0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164F168-75A1-E57D-1F61-4B2307C7C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ZADANIE DOMOWE</a:t>
            </a: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xmlns="" id="{99413ED5-9ED4-4772-BCE4-2BCAE6B12E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xmlns="" id="{04357C93-F0CB-4A1C-8F77-4E90637898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raphic 6" descr="Rozpoczynanie pracy">
            <a:extLst>
              <a:ext uri="{FF2B5EF4-FFF2-40B4-BE49-F238E27FC236}">
                <a16:creationId xmlns:a16="http://schemas.microsoft.com/office/drawing/2014/main" xmlns="" id="{9380EF87-3CD1-EC75-2907-75CC94D9C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743437" y="858525"/>
            <a:ext cx="5211906" cy="5211906"/>
          </a:xfrm>
          <a:prstGeom prst="rect">
            <a:avLst/>
          </a:prstGeom>
        </p:spPr>
      </p:pic>
      <p:sp>
        <p:nvSpPr>
          <p:cNvPr id="22" name="Rectangle 15">
            <a:extLst>
              <a:ext uri="{FF2B5EF4-FFF2-40B4-BE49-F238E27FC236}">
                <a16:creationId xmlns:a16="http://schemas.microsoft.com/office/drawing/2014/main" xmlns="" id="{90F533E9-6690-41A8-A372-4C6C622D02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258795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xmlns="" id="{0B3B9DBC-97CC-4A18-B4A6-66E2402922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4492644-1D84-449E-94E4-5FC5C873D3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3048" y="227"/>
            <a:ext cx="12188952" cy="455189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8EEB104-4F52-3054-7F75-C81510020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342" y="637953"/>
            <a:ext cx="8272458" cy="3189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DZIEŃ DRUGI</a:t>
            </a: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xmlns="" id="{94EE1A74-DEBF-434E-8B5E-7AB296ECBE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8727747" y="4208147"/>
            <a:ext cx="339126" cy="1938528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xmlns="" id="{8C7C4D4B-92D9-4FA4-A294-749E8574FF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8728739" y="4098333"/>
            <a:ext cx="201857" cy="1874520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xmlns="" id="{BADA3358-2A3F-41B0-A458-6FD1DB3AF9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-3048" y="4098334"/>
            <a:ext cx="8933019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xmlns="" id="{E4737216-37B2-43AD-AB08-05BFCCEFC9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9066873" y="4377267"/>
            <a:ext cx="3122079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23906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6CCA5F87-1D1E-45CB-8D83-FC7EEFAD99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Kolorowe numery PIN połączone z wątkiem">
            <a:extLst>
              <a:ext uri="{FF2B5EF4-FFF2-40B4-BE49-F238E27FC236}">
                <a16:creationId xmlns:a16="http://schemas.microsoft.com/office/drawing/2014/main" xmlns="" id="{3C8D37C7-C898-B0B8-A453-9CF17F813F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70" r="1257" b="-1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CCFC2C6-6238-4A2F-93DE-2ADF74AF63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D52C570-6A06-C9A4-41E6-C14912027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600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MAPA MYŚLI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75780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xmlns="" id="{8D58E966-456A-48F4-81B4-C4D0C00206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xmlns="" id="{5523C670-74D7-4ED8-BA51-B6FB655702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6454331" y="1756600"/>
            <a:ext cx="1080325" cy="4736395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xmlns="" id="{BAEEE533-7CA5-4134-A14A-8575F66C61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6846901" y="1357766"/>
            <a:ext cx="687754" cy="430312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7">
            <a:extLst>
              <a:ext uri="{FF2B5EF4-FFF2-40B4-BE49-F238E27FC236}">
                <a16:creationId xmlns:a16="http://schemas.microsoft.com/office/drawing/2014/main" xmlns="" id="{E64B7817-E956-406B-A85B-5AEF36B1F5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6848912" y="1135060"/>
            <a:ext cx="409371" cy="416921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8">
            <a:extLst>
              <a:ext uri="{FF2B5EF4-FFF2-40B4-BE49-F238E27FC236}">
                <a16:creationId xmlns:a16="http://schemas.microsoft.com/office/drawing/2014/main" xmlns="" id="{92FC9C1F-8CBA-4083-8724-3735C556D8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781691" y="1124043"/>
            <a:ext cx="6477233" cy="39781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C567B4F-EFE2-4A5E-A42C-638A1AF3C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445775"/>
            <a:ext cx="5385391" cy="33424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pl-PL" sz="5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ZAPROJEKTUJEMY LARPA</a:t>
            </a:r>
            <a:endParaRPr lang="en-US" sz="5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945634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4EC0BD1-48A9-4104-BF30-AD3B9ADD4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8" y="1047750"/>
            <a:ext cx="4039901" cy="4621530"/>
          </a:xfrm>
        </p:spPr>
        <p:txBody>
          <a:bodyPr anchor="ctr">
            <a:normAutofit/>
          </a:bodyPr>
          <a:lstStyle/>
          <a:p>
            <a:r>
              <a:rPr lang="pl-PL" sz="4000" dirty="0"/>
              <a:t>PROCES TWORZENIA LARPA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444D337-4D9F-40A8-BA84-C0BFA7A8AD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6399907"/>
            <a:ext cx="12191998" cy="461774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0478D1D-B50E-41C8-8A55-36A53D4494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8115300" y="6399907"/>
            <a:ext cx="4076698" cy="464399"/>
          </a:xfrm>
          <a:prstGeom prst="rect">
            <a:avLst/>
          </a:prstGeom>
          <a:gradFill>
            <a:gsLst>
              <a:gs pos="0">
                <a:srgbClr val="000000">
                  <a:alpha val="65000"/>
                </a:srgbClr>
              </a:gs>
              <a:gs pos="99000">
                <a:schemeClr val="accent1">
                  <a:alpha val="59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xmlns="" id="{4A144E8D-E2FA-48C2-9603-235F0509E7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97828230"/>
              </p:ext>
            </p:extLst>
          </p:nvPr>
        </p:nvGraphicFramePr>
        <p:xfrm>
          <a:off x="6020621" y="488266"/>
          <a:ext cx="5612137" cy="5594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88856255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827B839B-9ADE-406B-8590-F1CAEDED45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xmlns="" id="{CFE45BF0-46DB-408C-B5F7-7B11716805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xmlns="" id="{2AEBC8F2-97B1-41B4-93F1-2D289E197F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xmlns="" id="{472E3A19-F5D5-48FC-BB9C-48C2F68F59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xmlns="" id="{7A62E32F-BB65-43A8-8EB5-92346890E5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7">
            <a:extLst>
              <a:ext uri="{FF2B5EF4-FFF2-40B4-BE49-F238E27FC236}">
                <a16:creationId xmlns:a16="http://schemas.microsoft.com/office/drawing/2014/main" xmlns="" id="{14E91B64-9FCC-451E-AFB4-A827D63293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8D2737E-0130-4F25-9900-F0F8CFCD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CEL LARPA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DD98F8A3-75CF-4D35-B858-BB268AE27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pl-PL" sz="2000" dirty="0"/>
              <a:t>Samorozwój – przeżycie, poszerzenie horyzontów</a:t>
            </a:r>
          </a:p>
          <a:p>
            <a:r>
              <a:rPr lang="pl-PL" sz="2000" dirty="0"/>
              <a:t>Edukacja – przybliżenie postaci, wydarzenia, zjawiska, artefaktu</a:t>
            </a:r>
          </a:p>
          <a:p>
            <a:r>
              <a:rPr lang="pl-PL" sz="2000" dirty="0"/>
              <a:t>Integracja – zespołu między sobą lub zespołu z miejscem</a:t>
            </a:r>
          </a:p>
          <a:p>
            <a:r>
              <a:rPr lang="pl-PL" sz="2000" dirty="0"/>
              <a:t>Zabawa</a:t>
            </a:r>
          </a:p>
          <a:p>
            <a:endParaRPr lang="pl-PL" sz="2000" dirty="0"/>
          </a:p>
          <a:p>
            <a:pPr marL="0" indent="0">
              <a:buNone/>
            </a:pPr>
            <a:r>
              <a:rPr lang="pl-PL" sz="2000" dirty="0"/>
              <a:t>Najlepiej opisać go jednym zdaniem i zanotować. W trakcie prac wracać do tego zdania i weryfikować, czy na pewno jesteśmy na dobrym kursie. </a:t>
            </a:r>
          </a:p>
          <a:p>
            <a:pPr marL="0" indent="0">
              <a:buNone/>
            </a:pPr>
            <a:r>
              <a:rPr lang="pl-PL" sz="2000" i="1" dirty="0"/>
              <a:t>Celem larpa było zapoznanie uczestników z podstawowymi elementami larpa </a:t>
            </a:r>
            <a:br>
              <a:rPr lang="pl-PL" sz="2000" i="1" dirty="0"/>
            </a:br>
            <a:r>
              <a:rPr lang="pl-PL" sz="2000" i="1" dirty="0"/>
              <a:t>w uniwersum I Rzeczpospolitej oraz rozbawienie ich. </a:t>
            </a:r>
          </a:p>
        </p:txBody>
      </p:sp>
    </p:spTree>
    <p:extLst>
      <p:ext uri="{BB962C8B-B14F-4D97-AF65-F5344CB8AC3E}">
        <p14:creationId xmlns:p14="http://schemas.microsoft.com/office/powerpoint/2010/main" xmlns="" val="42263046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FDDEF810-FBAE-4C80-B905-316331395C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46">
            <a:extLst>
              <a:ext uri="{FF2B5EF4-FFF2-40B4-BE49-F238E27FC236}">
                <a16:creationId xmlns:a16="http://schemas.microsoft.com/office/drawing/2014/main" xmlns="" id="{FD8C7A0F-D774-4978-AA9C-7E703C2F46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409710" y="837744"/>
            <a:ext cx="403225" cy="1344168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47">
            <a:extLst>
              <a:ext uri="{FF2B5EF4-FFF2-40B4-BE49-F238E27FC236}">
                <a16:creationId xmlns:a16="http://schemas.microsoft.com/office/drawing/2014/main" xmlns="" id="{61C7310A-3A42-4F75-8058-7F39E52B11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644660" y="640894"/>
            <a:ext cx="168275" cy="1344168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7D88313-56C7-45D8-8D97-2F5CCBF996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644055" y="635715"/>
            <a:ext cx="11544897" cy="11795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2FAA181-A0A0-42CC-BABC-50C445507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88894"/>
            <a:ext cx="10306520" cy="880730"/>
          </a:xfrm>
        </p:spPr>
        <p:txBody>
          <a:bodyPr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Odbiorcy - uczestnicy</a:t>
            </a: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xmlns="" id="{6DA61358-8E7D-13FC-72D8-48AC7C5100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06312303"/>
              </p:ext>
            </p:extLst>
          </p:nvPr>
        </p:nvGraphicFramePr>
        <p:xfrm>
          <a:off x="1047280" y="2189664"/>
          <a:ext cx="10095789" cy="4032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39796911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827B839B-9ADE-406B-8590-F1CAEDED45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xmlns="" id="{CFE45BF0-46DB-408C-B5F7-7B11716805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xmlns="" id="{2AEBC8F2-97B1-41B4-93F1-2D289E197F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xmlns="" id="{472E3A19-F5D5-48FC-BB9C-48C2F68F59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xmlns="" id="{7A62E32F-BB65-43A8-8EB5-92346890E5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14E91B64-9FCC-451E-AFB4-A827D63293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8D2737E-0130-4F25-9900-F0F8CFCD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CZYM JEST SCENARIUSZ?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DD98F8A3-75CF-4D35-B858-BB268AE27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pl-PL" sz="2400"/>
              <a:t>Składa się z materiałów wewnętrznych (dla prowadzących) i zewnętrznych (dla graczy) – najczęściej dokumentów tekstowych i graficznych oraz listy rekwizytów. </a:t>
            </a:r>
          </a:p>
          <a:p>
            <a:r>
              <a:rPr lang="pl-PL" sz="2400"/>
              <a:t>Scenariusz może być tylko na wyłączność twórców lub też w wersji print and play, do samodzielnego wykorzystania.</a:t>
            </a:r>
          </a:p>
          <a:p>
            <a:r>
              <a:rPr lang="pl-PL" sz="2400"/>
              <a:t>Musi zawierać wszelkie informacje pozwalające na przeprowadzenie larpa. </a:t>
            </a:r>
          </a:p>
        </p:txBody>
      </p:sp>
    </p:spTree>
    <p:extLst>
      <p:ext uri="{BB962C8B-B14F-4D97-AF65-F5344CB8AC3E}">
        <p14:creationId xmlns:p14="http://schemas.microsoft.com/office/powerpoint/2010/main" xmlns="" val="150351139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DD38EE57-B708-47C9-A4A4-E25F09FAB0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57A28182-58A5-4DBB-8F64-BD944BCA81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3" name="Freeform 44">
              <a:extLst>
                <a:ext uri="{FF2B5EF4-FFF2-40B4-BE49-F238E27FC236}">
                  <a16:creationId xmlns:a16="http://schemas.microsoft.com/office/drawing/2014/main" xmlns="" id="{E4A9080E-7BA6-45FC-8677-8B9D5F4DAF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5">
              <a:extLst>
                <a:ext uri="{FF2B5EF4-FFF2-40B4-BE49-F238E27FC236}">
                  <a16:creationId xmlns:a16="http://schemas.microsoft.com/office/drawing/2014/main" xmlns="" id="{2163D516-75D4-4DE0-AC27-63719125AE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6">
              <a:extLst>
                <a:ext uri="{FF2B5EF4-FFF2-40B4-BE49-F238E27FC236}">
                  <a16:creationId xmlns:a16="http://schemas.microsoft.com/office/drawing/2014/main" xmlns="" id="{E74A26A5-C23A-46D4-B0FF-155FB383462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7">
              <a:extLst>
                <a:ext uri="{FF2B5EF4-FFF2-40B4-BE49-F238E27FC236}">
                  <a16:creationId xmlns:a16="http://schemas.microsoft.com/office/drawing/2014/main" xmlns="" id="{08E0243F-1062-43C6-AD04-130DFF6684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94C5517B-1B0F-47AA-93A5-3671899698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2E00241-323D-E0F1-15B9-BEE0CEEEE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SCENARIUSZ LARPA A INNE FORMY KULTURY?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8670BC7C-FDEE-7DC0-0DDF-161467EAC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/>
              <a:t>Podobieństwa i różnice</a:t>
            </a:r>
          </a:p>
        </p:txBody>
      </p:sp>
      <p:pic>
        <p:nvPicPr>
          <p:cNvPr id="7" name="Graphic 6" descr="Dramat">
            <a:extLst>
              <a:ext uri="{FF2B5EF4-FFF2-40B4-BE49-F238E27FC236}">
                <a16:creationId xmlns:a16="http://schemas.microsoft.com/office/drawing/2014/main" xmlns="" id="{D8EF8E59-3DEF-2999-60EA-171689B1D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718408" y="2492376"/>
            <a:ext cx="3563372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445034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CBB2B1F0-0DD6-4744-9A46-7A344FB48E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00560A8-6CF8-EE7A-B7FE-0BEED471A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pl-PL" sz="6000"/>
              <a:t>Na co zwracać uwagę w dobrym scenariuszu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2D502E5-F6B4-4D58-B4AE-FC466FF15E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DECDBF4-02B6-4BB4-B65B-B8107AD6A9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7AD519CE-4447-83C7-2989-5AE864137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200" b="0" i="0" u="none" strike="noStrike">
                <a:effectLst/>
                <a:latin typeface="Arial" panose="020B0604020202020204" pitchFamily="34" charset="0"/>
              </a:rPr>
              <a:t>więcej róznorodnych postaci o ciekawych motywacjach i głebszej psychologii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200" b="0" i="0" u="none" strike="noStrike">
                <a:effectLst/>
                <a:latin typeface="Arial" panose="020B0604020202020204" pitchFamily="34" charset="0"/>
              </a:rPr>
              <a:t>postacie/stronnictwa są “skonfliktowane”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200" b="0" i="0" u="none" strike="noStrike">
                <a:effectLst/>
                <a:latin typeface="Arial" panose="020B0604020202020204" pitchFamily="34" charset="0"/>
              </a:rPr>
              <a:t>jedność miejsca (uzasadnienie czemu wszyscy są razem)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200" b="0" i="0" u="none" strike="noStrike">
                <a:effectLst/>
                <a:latin typeface="Arial" panose="020B0604020202020204" pitchFamily="34" charset="0"/>
              </a:rPr>
              <a:t>wiele stanowisk i punktów widzenia, </a:t>
            </a:r>
          </a:p>
          <a:p>
            <a:endParaRPr lang="pl-PL" sz="2200"/>
          </a:p>
        </p:txBody>
      </p:sp>
    </p:spTree>
    <p:extLst>
      <p:ext uri="{BB962C8B-B14F-4D97-AF65-F5344CB8AC3E}">
        <p14:creationId xmlns:p14="http://schemas.microsoft.com/office/powerpoint/2010/main" xmlns="" val="261277778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xmlns="" id="{0B3B9DBC-97CC-4A18-B4A6-66E2402922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4492644-1D84-449E-94E4-5FC5C873D3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3048" y="227"/>
            <a:ext cx="12188952" cy="455189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7A1614C-20CE-95EC-C6D3-73EB54F50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342" y="637953"/>
            <a:ext cx="8272458" cy="3189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ĆWICZENIE</a:t>
            </a: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xmlns="" id="{94EE1A74-DEBF-434E-8B5E-7AB296ECBE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8727747" y="4208147"/>
            <a:ext cx="339126" cy="1938528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xmlns="" id="{8C7C4D4B-92D9-4FA4-A294-749E8574FF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8728739" y="4098333"/>
            <a:ext cx="201857" cy="1874520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xmlns="" id="{BADA3358-2A3F-41B0-A458-6FD1DB3AF9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-3048" y="4098334"/>
            <a:ext cx="8933019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xmlns="" id="{E4737216-37B2-43AD-AB08-05BFCCEFC9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9066873" y="4377267"/>
            <a:ext cx="3122079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033275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48" name="Rectangle 70">
            <a:extLst>
              <a:ext uri="{FF2B5EF4-FFF2-40B4-BE49-F238E27FC236}">
                <a16:creationId xmlns:a16="http://schemas.microsoft.com/office/drawing/2014/main" xmlns="" id="{AB8C311F-7253-4AED-9701-7FC0708C41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9" name="Rectangle 72">
            <a:extLst>
              <a:ext uri="{FF2B5EF4-FFF2-40B4-BE49-F238E27FC236}">
                <a16:creationId xmlns:a16="http://schemas.microsoft.com/office/drawing/2014/main" xmlns="" id="{E2384209-CB15-4CDF-9D31-C44FD9A3F2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0" name="Rectangle 74">
            <a:extLst>
              <a:ext uri="{FF2B5EF4-FFF2-40B4-BE49-F238E27FC236}">
                <a16:creationId xmlns:a16="http://schemas.microsoft.com/office/drawing/2014/main" xmlns="" id="{2633B3B5-CC90-43F0-8714-D31D1F3F02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A8D57A06-A426-446D-B02C-A2DC6B62E4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Obraz zawierający osoba, tłum&#10;&#10;Opis wygenerowany automatycznie">
            <a:extLst>
              <a:ext uri="{FF2B5EF4-FFF2-40B4-BE49-F238E27FC236}">
                <a16:creationId xmlns:a16="http://schemas.microsoft.com/office/drawing/2014/main" xmlns="" id="{9E65A034-AC4C-720B-1351-364878781C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94" r="12787" b="-1"/>
          <a:stretch/>
        </p:blipFill>
        <p:spPr bwMode="auto">
          <a:xfrm>
            <a:off x="457200" y="457200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2798012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xmlns="" id="{AB8C311F-7253-4AED-9701-7FC0708C41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E2384209-CB15-4CDF-9D31-C44FD9A3F2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2633B3B5-CC90-43F0-8714-D31D1F3F02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A8D57A06-A426-446D-B02C-A2DC6B62E4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Obraz zawierający osoba, wewnątrz, grupa, tłum&#10;&#10;Opis wygenerowany automatycznie">
            <a:extLst>
              <a:ext uri="{FF2B5EF4-FFF2-40B4-BE49-F238E27FC236}">
                <a16:creationId xmlns:a16="http://schemas.microsoft.com/office/drawing/2014/main" xmlns="" id="{92D32BB3-CF73-1DFC-1A22-F0C5EBAB04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1045"/>
          <a:stretch/>
        </p:blipFill>
        <p:spPr bwMode="auto">
          <a:xfrm rot="21600000">
            <a:off x="457200" y="457200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7247035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xmlns="" id="{AB8C311F-7253-4AED-9701-7FC0708C41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E2384209-CB15-4CDF-9D31-C44FD9A3F2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2633B3B5-CC90-43F0-8714-D31D1F3F02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A8D57A06-A426-446D-B02C-A2DC6B62E4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Obraz zawierający tekst, osoba, drzewo, zewnętrzne&#10;&#10;Opis wygenerowany automatycznie">
            <a:extLst>
              <a:ext uri="{FF2B5EF4-FFF2-40B4-BE49-F238E27FC236}">
                <a16:creationId xmlns:a16="http://schemas.microsoft.com/office/drawing/2014/main" xmlns="" id="{E6019DDD-A015-8C69-3114-7884447E215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5" r="1" b="1"/>
          <a:stretch/>
        </p:blipFill>
        <p:spPr bwMode="auto">
          <a:xfrm>
            <a:off x="457200" y="457200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0694454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35" name="Rectangle 138">
            <a:extLst>
              <a:ext uri="{FF2B5EF4-FFF2-40B4-BE49-F238E27FC236}">
                <a16:creationId xmlns:a16="http://schemas.microsoft.com/office/drawing/2014/main" xmlns="" id="{BF538DE5-A30F-4117-9482-6CCAD2A821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xmlns="" id="{62CD2F46-5F3F-99E3-1519-6A28FB231A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95" r="37521" b="3"/>
          <a:stretch/>
        </p:blipFill>
        <p:spPr bwMode="auto">
          <a:xfrm>
            <a:off x="2114164" y="371436"/>
            <a:ext cx="2834571" cy="2482727"/>
          </a:xfrm>
          <a:custGeom>
            <a:avLst/>
            <a:gdLst/>
            <a:ahLst/>
            <a:cxnLst/>
            <a:rect l="l" t="t" r="r" b="b"/>
            <a:pathLst>
              <a:path w="2298408" h="2013116">
                <a:moveTo>
                  <a:pt x="655742" y="0"/>
                </a:moveTo>
                <a:cubicBezTo>
                  <a:pt x="1644875" y="0"/>
                  <a:pt x="1644875" y="0"/>
                  <a:pt x="1644875" y="0"/>
                </a:cubicBezTo>
                <a:cubicBezTo>
                  <a:pt x="1694920" y="0"/>
                  <a:pt x="1759685" y="34910"/>
                  <a:pt x="1786179" y="78547"/>
                </a:cubicBezTo>
                <a:cubicBezTo>
                  <a:pt x="2280745" y="925103"/>
                  <a:pt x="2280745" y="925103"/>
                  <a:pt x="2280745" y="925103"/>
                </a:cubicBezTo>
                <a:cubicBezTo>
                  <a:pt x="2304296" y="971649"/>
                  <a:pt x="2304296" y="1041468"/>
                  <a:pt x="2280745" y="1088014"/>
                </a:cubicBezTo>
                <a:cubicBezTo>
                  <a:pt x="1786179" y="1934570"/>
                  <a:pt x="1786179" y="1934570"/>
                  <a:pt x="1786179" y="1934570"/>
                </a:cubicBezTo>
                <a:cubicBezTo>
                  <a:pt x="1759685" y="1978207"/>
                  <a:pt x="1694920" y="2013116"/>
                  <a:pt x="1644875" y="2013116"/>
                </a:cubicBezTo>
                <a:lnTo>
                  <a:pt x="655742" y="2013116"/>
                </a:lnTo>
                <a:cubicBezTo>
                  <a:pt x="602753" y="2013116"/>
                  <a:pt x="537989" y="1978207"/>
                  <a:pt x="514438" y="1934570"/>
                </a:cubicBezTo>
                <a:cubicBezTo>
                  <a:pt x="19872" y="1088014"/>
                  <a:pt x="19872" y="1088014"/>
                  <a:pt x="19872" y="1088014"/>
                </a:cubicBezTo>
                <a:cubicBezTo>
                  <a:pt x="-6623" y="1041468"/>
                  <a:pt x="-6623" y="971649"/>
                  <a:pt x="19872" y="925103"/>
                </a:cubicBezTo>
                <a:cubicBezTo>
                  <a:pt x="514438" y="78547"/>
                  <a:pt x="514438" y="78547"/>
                  <a:pt x="514438" y="78547"/>
                </a:cubicBezTo>
                <a:cubicBezTo>
                  <a:pt x="537989" y="34910"/>
                  <a:pt x="602753" y="0"/>
                  <a:pt x="65574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236" name="Freeform: Shape 140">
            <a:extLst>
              <a:ext uri="{FF2B5EF4-FFF2-40B4-BE49-F238E27FC236}">
                <a16:creationId xmlns:a16="http://schemas.microsoft.com/office/drawing/2014/main" xmlns="" id="{DB01F01A-0922-4194-8449-21D15139A7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715360" y="834629"/>
            <a:ext cx="4979816" cy="4361685"/>
          </a:xfrm>
          <a:custGeom>
            <a:avLst/>
            <a:gdLst>
              <a:gd name="connsiteX0" fmla="*/ 853538 w 2991693"/>
              <a:gd name="connsiteY0" fmla="*/ 0 h 2651787"/>
              <a:gd name="connsiteX1" fmla="*/ 2141030 w 2991693"/>
              <a:gd name="connsiteY1" fmla="*/ 0 h 2651787"/>
              <a:gd name="connsiteX2" fmla="*/ 2324957 w 2991693"/>
              <a:gd name="connsiteY2" fmla="*/ 103466 h 2651787"/>
              <a:gd name="connsiteX3" fmla="*/ 2968702 w 2991693"/>
              <a:gd name="connsiteY3" fmla="*/ 1218596 h 2651787"/>
              <a:gd name="connsiteX4" fmla="*/ 2968702 w 2991693"/>
              <a:gd name="connsiteY4" fmla="*/ 1433192 h 2651787"/>
              <a:gd name="connsiteX5" fmla="*/ 2324957 w 2991693"/>
              <a:gd name="connsiteY5" fmla="*/ 2548321 h 2651787"/>
              <a:gd name="connsiteX6" fmla="*/ 2141030 w 2991693"/>
              <a:gd name="connsiteY6" fmla="*/ 2651787 h 2651787"/>
              <a:gd name="connsiteX7" fmla="*/ 853538 w 2991693"/>
              <a:gd name="connsiteY7" fmla="*/ 2651787 h 2651787"/>
              <a:gd name="connsiteX8" fmla="*/ 669612 w 2991693"/>
              <a:gd name="connsiteY8" fmla="*/ 2548321 h 2651787"/>
              <a:gd name="connsiteX9" fmla="*/ 25866 w 2991693"/>
              <a:gd name="connsiteY9" fmla="*/ 1433192 h 2651787"/>
              <a:gd name="connsiteX10" fmla="*/ 25866 w 2991693"/>
              <a:gd name="connsiteY10" fmla="*/ 1218596 h 2651787"/>
              <a:gd name="connsiteX11" fmla="*/ 669612 w 2991693"/>
              <a:gd name="connsiteY11" fmla="*/ 103466 h 2651787"/>
              <a:gd name="connsiteX12" fmla="*/ 853538 w 2991693"/>
              <a:gd name="connsiteY12" fmla="*/ 0 h 265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1693" h="2651787">
                <a:moveTo>
                  <a:pt x="853538" y="0"/>
                </a:moveTo>
                <a:cubicBezTo>
                  <a:pt x="2141030" y="0"/>
                  <a:pt x="2141030" y="0"/>
                  <a:pt x="2141030" y="0"/>
                </a:cubicBezTo>
                <a:cubicBezTo>
                  <a:pt x="2206170" y="0"/>
                  <a:pt x="2290471" y="45985"/>
                  <a:pt x="2324957" y="103466"/>
                </a:cubicBezTo>
                <a:cubicBezTo>
                  <a:pt x="2968702" y="1218596"/>
                  <a:pt x="2968702" y="1218596"/>
                  <a:pt x="2968702" y="1218596"/>
                </a:cubicBezTo>
                <a:cubicBezTo>
                  <a:pt x="2999357" y="1279909"/>
                  <a:pt x="2999357" y="1371878"/>
                  <a:pt x="2968702" y="1433192"/>
                </a:cubicBezTo>
                <a:cubicBezTo>
                  <a:pt x="2324957" y="2548321"/>
                  <a:pt x="2324957" y="2548321"/>
                  <a:pt x="2324957" y="2548321"/>
                </a:cubicBezTo>
                <a:cubicBezTo>
                  <a:pt x="2290471" y="2605803"/>
                  <a:pt x="2206170" y="2651787"/>
                  <a:pt x="2141030" y="2651787"/>
                </a:cubicBezTo>
                <a:lnTo>
                  <a:pt x="853538" y="2651787"/>
                </a:lnTo>
                <a:cubicBezTo>
                  <a:pt x="784566" y="2651787"/>
                  <a:pt x="700266" y="2605803"/>
                  <a:pt x="669612" y="2548321"/>
                </a:cubicBezTo>
                <a:cubicBezTo>
                  <a:pt x="25866" y="1433192"/>
                  <a:pt x="25866" y="1433192"/>
                  <a:pt x="25866" y="1433192"/>
                </a:cubicBezTo>
                <a:cubicBezTo>
                  <a:pt x="-8621" y="1371878"/>
                  <a:pt x="-8621" y="1279909"/>
                  <a:pt x="25866" y="1218596"/>
                </a:cubicBezTo>
                <a:cubicBezTo>
                  <a:pt x="669612" y="103466"/>
                  <a:pt x="669612" y="103466"/>
                  <a:pt x="669612" y="103466"/>
                </a:cubicBezTo>
                <a:cubicBezTo>
                  <a:pt x="700266" y="45985"/>
                  <a:pt x="784566" y="0"/>
                  <a:pt x="853538" y="0"/>
                </a:cubicBezTo>
                <a:close/>
              </a:path>
            </a:pathLst>
          </a:custGeom>
          <a:solidFill>
            <a:schemeClr val="tx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xmlns="" id="{D9DCB776-826B-FF87-43CF-A52FE5A640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0" r="469" b="-1"/>
          <a:stretch/>
        </p:blipFill>
        <p:spPr bwMode="auto">
          <a:xfrm>
            <a:off x="1157722" y="2954419"/>
            <a:ext cx="6874459" cy="3903582"/>
          </a:xfrm>
          <a:custGeom>
            <a:avLst/>
            <a:gdLst/>
            <a:ahLst/>
            <a:cxnLst/>
            <a:rect l="l" t="t" r="r" b="b"/>
            <a:pathLst>
              <a:path w="6874459" h="3903582">
                <a:moveTo>
                  <a:pt x="209892" y="3722466"/>
                </a:moveTo>
                <a:lnTo>
                  <a:pt x="226467" y="3751176"/>
                </a:lnTo>
                <a:cubicBezTo>
                  <a:pt x="243276" y="3780289"/>
                  <a:pt x="261205" y="3811341"/>
                  <a:pt x="280329" y="3844465"/>
                </a:cubicBezTo>
                <a:lnTo>
                  <a:pt x="314461" y="3903582"/>
                </a:lnTo>
                <a:lnTo>
                  <a:pt x="308088" y="3903582"/>
                </a:lnTo>
                <a:close/>
                <a:moveTo>
                  <a:pt x="1972276" y="83"/>
                </a:moveTo>
                <a:cubicBezTo>
                  <a:pt x="1972276" y="83"/>
                  <a:pt x="1972276" y="83"/>
                  <a:pt x="4889531" y="7396"/>
                </a:cubicBezTo>
                <a:cubicBezTo>
                  <a:pt x="5075389" y="2170"/>
                  <a:pt x="5250964" y="104959"/>
                  <a:pt x="5342525" y="263545"/>
                </a:cubicBezTo>
                <a:cubicBezTo>
                  <a:pt x="5342525" y="263545"/>
                  <a:pt x="5342525" y="263545"/>
                  <a:pt x="6804327" y="2795463"/>
                </a:cubicBezTo>
                <a:cubicBezTo>
                  <a:pt x="6899045" y="2959518"/>
                  <a:pt x="6897117" y="3157497"/>
                  <a:pt x="6802819" y="3321310"/>
                </a:cubicBezTo>
                <a:cubicBezTo>
                  <a:pt x="6802819" y="3321310"/>
                  <a:pt x="6802819" y="3321310"/>
                  <a:pt x="6498164" y="3849761"/>
                </a:cubicBezTo>
                <a:lnTo>
                  <a:pt x="6467137" y="3903582"/>
                </a:lnTo>
                <a:lnTo>
                  <a:pt x="412141" y="3903582"/>
                </a:lnTo>
                <a:lnTo>
                  <a:pt x="325868" y="3754155"/>
                </a:lnTo>
                <a:cubicBezTo>
                  <a:pt x="245570" y="3615073"/>
                  <a:pt x="159917" y="3466719"/>
                  <a:pt x="68554" y="3308473"/>
                </a:cubicBezTo>
                <a:cubicBezTo>
                  <a:pt x="-23006" y="3149886"/>
                  <a:pt x="-24236" y="2946439"/>
                  <a:pt x="73219" y="2788094"/>
                </a:cubicBezTo>
                <a:cubicBezTo>
                  <a:pt x="73219" y="2788094"/>
                  <a:pt x="73219" y="2788094"/>
                  <a:pt x="1525513" y="258022"/>
                </a:cubicBezTo>
                <a:cubicBezTo>
                  <a:pt x="1614363" y="97353"/>
                  <a:pt x="1788710" y="-3305"/>
                  <a:pt x="1972276" y="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6B8BDFE-E4BC-6011-9219-6A63F9536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0164" y="1789042"/>
            <a:ext cx="3859398" cy="17957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1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 nas zainspiruje, a co nie?</a:t>
            </a:r>
          </a:p>
        </p:txBody>
      </p:sp>
      <p:pic>
        <p:nvPicPr>
          <p:cNvPr id="9222" name="Picture 6">
            <a:extLst>
              <a:ext uri="{FF2B5EF4-FFF2-40B4-BE49-F238E27FC236}">
                <a16:creationId xmlns:a16="http://schemas.microsoft.com/office/drawing/2014/main" xmlns="" id="{752643AD-EF9C-2746-EA0F-B210F87436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006" r="12785" b="2"/>
          <a:stretch/>
        </p:blipFill>
        <p:spPr bwMode="auto">
          <a:xfrm>
            <a:off x="385576" y="1937478"/>
            <a:ext cx="2267650" cy="1986175"/>
          </a:xfrm>
          <a:custGeom>
            <a:avLst/>
            <a:gdLst/>
            <a:ahLst/>
            <a:cxnLst/>
            <a:rect l="l" t="t" r="r" b="b"/>
            <a:pathLst>
              <a:path w="2267650" h="1986175">
                <a:moveTo>
                  <a:pt x="646966" y="0"/>
                </a:moveTo>
                <a:cubicBezTo>
                  <a:pt x="1622862" y="0"/>
                  <a:pt x="1622862" y="0"/>
                  <a:pt x="1622862" y="0"/>
                </a:cubicBezTo>
                <a:cubicBezTo>
                  <a:pt x="1672237" y="0"/>
                  <a:pt x="1736136" y="34443"/>
                  <a:pt x="1762276" y="77496"/>
                </a:cubicBezTo>
                <a:cubicBezTo>
                  <a:pt x="2250223" y="912722"/>
                  <a:pt x="2250223" y="912722"/>
                  <a:pt x="2250223" y="912722"/>
                </a:cubicBezTo>
                <a:cubicBezTo>
                  <a:pt x="2273459" y="958645"/>
                  <a:pt x="2273459" y="1027530"/>
                  <a:pt x="2250223" y="1073454"/>
                </a:cubicBezTo>
                <a:cubicBezTo>
                  <a:pt x="1762276" y="1908680"/>
                  <a:pt x="1762276" y="1908680"/>
                  <a:pt x="1762276" y="1908680"/>
                </a:cubicBezTo>
                <a:cubicBezTo>
                  <a:pt x="1736136" y="1951733"/>
                  <a:pt x="1672237" y="1986175"/>
                  <a:pt x="1622862" y="1986175"/>
                </a:cubicBezTo>
                <a:lnTo>
                  <a:pt x="646966" y="1986175"/>
                </a:lnTo>
                <a:cubicBezTo>
                  <a:pt x="594686" y="1986175"/>
                  <a:pt x="530789" y="1951733"/>
                  <a:pt x="507553" y="1908680"/>
                </a:cubicBezTo>
                <a:cubicBezTo>
                  <a:pt x="19605" y="1073454"/>
                  <a:pt x="19605" y="1073454"/>
                  <a:pt x="19605" y="1073454"/>
                </a:cubicBezTo>
                <a:cubicBezTo>
                  <a:pt x="-6535" y="1027530"/>
                  <a:pt x="-6535" y="958645"/>
                  <a:pt x="19605" y="912722"/>
                </a:cubicBezTo>
                <a:cubicBezTo>
                  <a:pt x="507553" y="77496"/>
                  <a:pt x="507553" y="77496"/>
                  <a:pt x="507553" y="77496"/>
                </a:cubicBezTo>
                <a:cubicBezTo>
                  <a:pt x="530789" y="34443"/>
                  <a:pt x="594686" y="0"/>
                  <a:pt x="64696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560179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xmlns="" id="{0671A8AE-40A1-4631-A6B8-581AFF0654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xmlns="" id="{F87575A9-7537-C233-B4C2-FB1FD9ED61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330" r="1" b="34697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AB58EF07-17C2-48CF-ABB0-EEF1F17CB8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4B242C2-7495-B99C-F588-DFA53999D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BOHATER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95648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CBB2B1F0-0DD6-4744-9A46-7A344FB48E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D82B846-9CBB-439E-AFC4-FBEBA5CE1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pl-PL" sz="6000"/>
              <a:t>ARCHETYPY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2D502E5-F6B4-4D58-B4AE-FC466FF15E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DECDBF4-02B6-4BB4-B65B-B8107AD6A9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19C86B97-7D73-42E9-9B30-B0500EDD5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200"/>
              <a:t>Wspólny charakter, obraz, symbol lub sytuację, która występuje w literaturze i życiu, i uważany za uniwersalny w większości kultur</a:t>
            </a:r>
          </a:p>
        </p:txBody>
      </p:sp>
    </p:spTree>
    <p:extLst>
      <p:ext uri="{BB962C8B-B14F-4D97-AF65-F5344CB8AC3E}">
        <p14:creationId xmlns:p14="http://schemas.microsoft.com/office/powerpoint/2010/main" xmlns="" val="33155738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F72A2DD7-EA49-4AA8-8DE1-0F8851550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332605" y="-184661"/>
            <a:ext cx="7526789" cy="6529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2825513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CBB2B1F0-0DD6-4744-9A46-7A344FB48E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2909C0D-1E40-4A5C-8FFD-80257FED9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pl-PL" sz="6000"/>
              <a:t>POSTACIE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2D502E5-F6B4-4D58-B4AE-FC466FF15E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DECDBF4-02B6-4BB4-B65B-B8107AD6A9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002B48E6-075D-4FBF-A7F5-654ABAF79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r>
              <a:rPr lang="pl-PL" sz="2200"/>
              <a:t>Kim jestem i co mnie identyfikuje?</a:t>
            </a:r>
          </a:p>
          <a:p>
            <a:r>
              <a:rPr lang="pl-PL" sz="2200"/>
              <a:t>Co tutaj robię? Jaki mam cel? </a:t>
            </a:r>
          </a:p>
          <a:p>
            <a:r>
              <a:rPr lang="pl-PL" sz="2200"/>
              <a:t>Do czego mogę się przydać?</a:t>
            </a:r>
          </a:p>
          <a:p>
            <a:r>
              <a:rPr lang="pl-PL" sz="2200"/>
              <a:t>Czym dysponuję?</a:t>
            </a:r>
          </a:p>
          <a:p>
            <a:r>
              <a:rPr lang="pl-PL" sz="2200"/>
              <a:t>Kim dla mnie są pozostali bohaterowie? Znam ich? Lubię ich?</a:t>
            </a:r>
          </a:p>
          <a:p>
            <a:endParaRPr lang="pl-PL" sz="2200"/>
          </a:p>
        </p:txBody>
      </p:sp>
    </p:spTree>
    <p:extLst>
      <p:ext uri="{BB962C8B-B14F-4D97-AF65-F5344CB8AC3E}">
        <p14:creationId xmlns:p14="http://schemas.microsoft.com/office/powerpoint/2010/main" xmlns="" val="143634307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CBB2B1F0-0DD6-4744-9A46-7A344FB48E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27F2EBA-96BF-465C-AD1C-75D146678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pl-PL" sz="6000"/>
              <a:t>KARTA POSTACI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2D502E5-F6B4-4D58-B4AE-FC466FF15E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DECDBF4-02B6-4BB4-B65B-B8107AD6A9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FD2CFFAB-B548-4C72-8A1D-39836D149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r>
              <a:rPr lang="pl-PL" sz="2200"/>
              <a:t>Metryczka – w zależności od scenariusza</a:t>
            </a:r>
          </a:p>
          <a:p>
            <a:r>
              <a:rPr lang="pl-PL" sz="2200"/>
              <a:t>Opis postaci (w tym cechy) i „biografia”</a:t>
            </a:r>
          </a:p>
          <a:p>
            <a:r>
              <a:rPr lang="pl-PL" sz="2200"/>
              <a:t>Cele, aspiracje</a:t>
            </a:r>
          </a:p>
          <a:p>
            <a:r>
              <a:rPr lang="pl-PL" sz="2200"/>
              <a:t>Wiedza</a:t>
            </a:r>
          </a:p>
          <a:p>
            <a:r>
              <a:rPr lang="pl-PL" sz="2200"/>
              <a:t>Zasoby</a:t>
            </a:r>
          </a:p>
          <a:p>
            <a:endParaRPr lang="pl-PL" sz="2200"/>
          </a:p>
        </p:txBody>
      </p:sp>
    </p:spTree>
    <p:extLst>
      <p:ext uri="{BB962C8B-B14F-4D97-AF65-F5344CB8AC3E}">
        <p14:creationId xmlns:p14="http://schemas.microsoft.com/office/powerpoint/2010/main" xmlns="" val="328493557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2909C0D-1E40-4A5C-8FFD-80257FED9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STRONNICTWA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002B48E6-075D-4FBF-A7F5-654ABAF79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Rodziny, warstwy społeczne, zawody, partie, </a:t>
            </a:r>
            <a:r>
              <a:rPr lang="pl-PL" dirty="0" err="1"/>
              <a:t>etnosy</a:t>
            </a:r>
            <a:r>
              <a:rPr lang="pl-PL" dirty="0"/>
              <a:t>…</a:t>
            </a:r>
          </a:p>
          <a:p>
            <a:r>
              <a:rPr lang="pl-PL" dirty="0"/>
              <a:t>Pomagają zaaklimatyzować się uczestnikom</a:t>
            </a:r>
          </a:p>
          <a:p>
            <a:r>
              <a:rPr lang="pl-PL" dirty="0"/>
              <a:t>Ułatwiają zarządzanie grupą (12) – np. odprawa</a:t>
            </a:r>
          </a:p>
          <a:p>
            <a:r>
              <a:rPr lang="pl-PL" dirty="0"/>
              <a:t>Dynamika gry</a:t>
            </a:r>
          </a:p>
          <a:p>
            <a:r>
              <a:rPr lang="pl-PL" dirty="0"/>
              <a:t>Dodają realizmu</a:t>
            </a:r>
          </a:p>
          <a:p>
            <a:r>
              <a:rPr lang="pl-PL" dirty="0"/>
              <a:t>Ułatwiają projektowanie scenariusza</a:t>
            </a:r>
          </a:p>
          <a:p>
            <a:r>
              <a:rPr lang="pl-PL" dirty="0"/>
              <a:t>Uczestnicy nie muszą być na początku gry ich świadomi.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70924027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68" name="Rectangle 70">
            <a:extLst>
              <a:ext uri="{FF2B5EF4-FFF2-40B4-BE49-F238E27FC236}">
                <a16:creationId xmlns:a16="http://schemas.microsoft.com/office/drawing/2014/main" xmlns="" id="{5A59F003-E00A-43F9-91DC-CC54E3B874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xmlns="" id="{20DFCD7C-7DBC-3BCC-3AD3-2FE711797B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91" r="909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269" name="Rectangle 72">
            <a:extLst>
              <a:ext uri="{FF2B5EF4-FFF2-40B4-BE49-F238E27FC236}">
                <a16:creationId xmlns:a16="http://schemas.microsoft.com/office/drawing/2014/main" xmlns="" id="{D74A4382-E3AD-430A-9A1F-DFA3E0E77A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4B242C2-7495-B99C-F588-DFA53999D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/>
              <a:t>INTRYGA</a:t>
            </a:r>
          </a:p>
        </p:txBody>
      </p:sp>
      <p:sp>
        <p:nvSpPr>
          <p:cNvPr id="11270" name="Rectangle: Rounded Corners 74">
            <a:extLst>
              <a:ext uri="{FF2B5EF4-FFF2-40B4-BE49-F238E27FC236}">
                <a16:creationId xmlns:a16="http://schemas.microsoft.com/office/drawing/2014/main" xmlns="" id="{79F40191-0F44-4FD1-82CC-ACB507C14B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46075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CBB2B1F0-0DD6-4744-9A46-7A344FB48E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2909C0D-1E40-4A5C-8FFD-80257FED9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pl-PL" sz="6000"/>
              <a:t>INTRYGA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2D502E5-F6B4-4D58-B4AE-FC466FF15E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DECDBF4-02B6-4BB4-B65B-B8107AD6A9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002B48E6-075D-4FBF-A7F5-654ABAF79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 fontScale="92500" lnSpcReduction="20000"/>
          </a:bodyPr>
          <a:lstStyle/>
          <a:p>
            <a:r>
              <a:rPr lang="pl-PL" sz="2000" dirty="0"/>
              <a:t>Zawikłanie akcji w utworze literackim wynikające ze sprzeczności dążeń poszczególnych postaci</a:t>
            </a:r>
          </a:p>
          <a:p>
            <a:r>
              <a:rPr lang="pl-PL" sz="2000" dirty="0"/>
              <a:t> Skryte i umyślne działanie postaci, zmierzające do pokrzyżowania zamiarów innych postaci, zaskoczenia ich, wprowadzenia w błąd. Intryga powoduje zawiązanie konfliktu i sprowadza nagły zwrot w akcji, komplikuje przebieg wydarzeń, co budzi zaciekawienie odbiorcy</a:t>
            </a:r>
          </a:p>
          <a:p>
            <a:r>
              <a:rPr lang="pl-PL" sz="2000" dirty="0"/>
              <a:t>Rozpala emocje, pobudza do ruchu, wprowadza dynamikę, zmusza bohaterów do działania</a:t>
            </a:r>
          </a:p>
          <a:p>
            <a:r>
              <a:rPr lang="pl-PL" sz="2000" dirty="0"/>
              <a:t>Intrygi na kilku poziomach</a:t>
            </a:r>
          </a:p>
          <a:p>
            <a:endParaRPr lang="pl-PL" sz="2000" dirty="0"/>
          </a:p>
          <a:p>
            <a:r>
              <a:rPr lang="pl-PL" sz="2000" dirty="0"/>
              <a:t>Skorzystajmy ze znanych i zrozumiałych wzorów:</a:t>
            </a:r>
          </a:p>
          <a:p>
            <a:r>
              <a:rPr lang="pl-PL" sz="2000" dirty="0"/>
              <a:t>Walka o władzę (elekcja, przywództwo w powstaniu, głowa rodu)</a:t>
            </a:r>
          </a:p>
          <a:p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xmlns="" val="39079637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xmlns="" id="{0B3B9DBC-97CC-4A18-B4A6-66E2402922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4492644-1D84-449E-94E4-5FC5C873D3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3048" y="227"/>
            <a:ext cx="12188952" cy="455189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7A1614C-20CE-95EC-C6D3-73EB54F50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342" y="637953"/>
            <a:ext cx="8272458" cy="3189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ĆWICZENIE</a:t>
            </a: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xmlns="" id="{94EE1A74-DEBF-434E-8B5E-7AB296ECBE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8727747" y="4208147"/>
            <a:ext cx="339126" cy="1938528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xmlns="" id="{8C7C4D4B-92D9-4FA4-A294-749E8574FF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8728739" y="4098333"/>
            <a:ext cx="201857" cy="1874520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xmlns="" id="{BADA3358-2A3F-41B0-A458-6FD1DB3AF9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-3048" y="4098334"/>
            <a:ext cx="8933019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xmlns="" id="{E4737216-37B2-43AD-AB08-05BFCCEFC9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9066873" y="4377267"/>
            <a:ext cx="3122079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531840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70">
            <a:extLst>
              <a:ext uri="{FF2B5EF4-FFF2-40B4-BE49-F238E27FC236}">
                <a16:creationId xmlns:a16="http://schemas.microsoft.com/office/drawing/2014/main" xmlns="" id="{32BC26D8-82FB-445E-AA49-62A77D7C1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85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3" name="Rectangle 72">
            <a:extLst>
              <a:ext uri="{FF2B5EF4-FFF2-40B4-BE49-F238E27FC236}">
                <a16:creationId xmlns:a16="http://schemas.microsoft.com/office/drawing/2014/main" xmlns="" id="{CB44330D-EA18-4254-AA95-EB49948539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xmlns="" id="{E1608AD7-62DB-ED9F-D588-13F6A6989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43467" y="702733"/>
            <a:ext cx="10905066" cy="545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257667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xmlns="" id="{5FEB9FED-0667-2DB5-F8AA-233B3D8DD8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1" b="4333"/>
          <a:stretch/>
        </p:blipFill>
        <p:spPr bwMode="auto">
          <a:xfrm>
            <a:off x="321733" y="321733"/>
            <a:ext cx="11548534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896366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CBB2B1F0-0DD6-4744-9A46-7A344FB48E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2909C0D-1E40-4A5C-8FFD-80257FED9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pl-PL" sz="6000"/>
              <a:t>FABUŁA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2D502E5-F6B4-4D58-B4AE-FC466FF15E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DECDBF4-02B6-4BB4-B65B-B8107AD6A9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002B48E6-075D-4FBF-A7F5-654ABAF79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r>
              <a:rPr lang="pl-PL" sz="2200"/>
              <a:t>Układ zdarzeń</a:t>
            </a:r>
          </a:p>
          <a:p>
            <a:pPr marL="0" indent="0">
              <a:buNone/>
            </a:pPr>
            <a:endParaRPr lang="pl-PL" sz="2200"/>
          </a:p>
          <a:p>
            <a:r>
              <a:rPr lang="pl-PL" sz="2200"/>
              <a:t>Całkowicie fikcyjna, ale osadzona w historycznych realiach (settingu)</a:t>
            </a:r>
          </a:p>
          <a:p>
            <a:r>
              <a:rPr lang="pl-PL" sz="2200"/>
              <a:t>Ożywienie prawdziwego wydarzenia</a:t>
            </a:r>
          </a:p>
          <a:p>
            <a:r>
              <a:rPr lang="pl-PL" sz="2200"/>
              <a:t>Historia alternatywna</a:t>
            </a:r>
          </a:p>
        </p:txBody>
      </p:sp>
    </p:spTree>
    <p:extLst>
      <p:ext uri="{BB962C8B-B14F-4D97-AF65-F5344CB8AC3E}">
        <p14:creationId xmlns:p14="http://schemas.microsoft.com/office/powerpoint/2010/main" xmlns="" val="22656855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6C4028FD-8BAA-4A19-BFDE-594D991B75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8D1BF9D-332E-4504-B376-045F1CDFA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pl-PL" sz="5200"/>
              <a:t>JEDNOŚCI</a:t>
            </a:r>
          </a:p>
        </p:txBody>
      </p:sp>
      <p:graphicFrame>
        <p:nvGraphicFramePr>
          <p:cNvPr id="7" name="Symbol zastępczy zawartości 2">
            <a:extLst>
              <a:ext uri="{FF2B5EF4-FFF2-40B4-BE49-F238E27FC236}">
                <a16:creationId xmlns:a16="http://schemas.microsoft.com/office/drawing/2014/main" xmlns="" id="{BDDA97C1-AA6A-461E-BC36-98F620F5A2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9901322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46361966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DAF1966E-FD40-4A4A-B61B-C4DF7FA05F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047BFA19-D45E-416B-A404-7AF2F3F270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8E0105E7-23DB-4CF2-8258-FF47C7620F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7CBF7DF-76DA-428B-9546-3BD79CD8F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pl-PL" sz="4000"/>
              <a:t>MECHANIKA GRY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74B4F7D-14B2-478B-8BF5-01E4E0C5D2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C047E05E-B073-4750-9F99-92A46E535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pl-PL" sz="2200"/>
              <a:t>Mechanika odpowiada za wszelkie aspekty gry, których nie możemy odegrać</a:t>
            </a:r>
          </a:p>
          <a:p>
            <a:pPr lvl="1"/>
            <a:r>
              <a:rPr lang="pl-PL" sz="2200"/>
              <a:t>Pojedynek</a:t>
            </a:r>
          </a:p>
          <a:p>
            <a:pPr lvl="1"/>
            <a:r>
              <a:rPr lang="pl-PL" sz="2200"/>
              <a:t>Rany i zdrowie</a:t>
            </a:r>
          </a:p>
          <a:p>
            <a:pPr lvl="1"/>
            <a:r>
              <a:rPr lang="pl-PL" sz="2200"/>
              <a:t>Zarabianie, ekonomia</a:t>
            </a:r>
          </a:p>
          <a:p>
            <a:pPr lvl="1"/>
            <a:endParaRPr lang="pl-PL" sz="2200"/>
          </a:p>
        </p:txBody>
      </p:sp>
    </p:spTree>
    <p:extLst>
      <p:ext uri="{BB962C8B-B14F-4D97-AF65-F5344CB8AC3E}">
        <p14:creationId xmlns:p14="http://schemas.microsoft.com/office/powerpoint/2010/main" xmlns="" val="242139581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CBB2B1F0-0DD6-4744-9A46-7A344FB48E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3511C8A-185E-42CF-AE1F-3229B7618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pl-PL" sz="6000" dirty="0"/>
              <a:t>Wskazówki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2D502E5-F6B4-4D58-B4AE-FC466FF15E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DECDBF4-02B6-4BB4-B65B-B8107AD6A9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EA870B8B-4F40-44F6-A1CA-81FC09553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r>
              <a:rPr lang="pl-PL" sz="2200" dirty="0"/>
              <a:t>Wybieram temat, na którym się dobrze znam, który mnie interesuje,</a:t>
            </a:r>
          </a:p>
          <a:p>
            <a:r>
              <a:rPr lang="pl-PL" sz="2200" dirty="0" err="1"/>
              <a:t>Setting</a:t>
            </a:r>
            <a:r>
              <a:rPr lang="pl-PL" sz="2200" dirty="0"/>
              <a:t> ten powinien być też choć trochę znany i zrozumiały dla uczestników</a:t>
            </a:r>
          </a:p>
          <a:p>
            <a:r>
              <a:rPr lang="pl-PL" sz="2200" dirty="0"/>
              <a:t>Lepszy jest </a:t>
            </a:r>
            <a:r>
              <a:rPr lang="pl-PL" sz="2200" dirty="0" err="1"/>
              <a:t>setting</a:t>
            </a:r>
            <a:r>
              <a:rPr lang="pl-PL" sz="2200" dirty="0"/>
              <a:t>, który można czymś zilustrować – filmem, książką, grafikami</a:t>
            </a:r>
          </a:p>
          <a:p>
            <a:r>
              <a:rPr lang="pl-PL" sz="2200" dirty="0"/>
              <a:t>Pinterest – tworzymy bazę inspiracji</a:t>
            </a:r>
          </a:p>
          <a:p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xmlns="" val="412505921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DC26E1A-81AB-47BC-A297-ECFBA99BE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KLIMAT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20368C3-66E0-4ABD-893D-006DD0215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Miejsce i scenografia</a:t>
            </a:r>
          </a:p>
          <a:p>
            <a:r>
              <a:rPr lang="pl-PL" dirty="0"/>
              <a:t>Kostiumy</a:t>
            </a:r>
          </a:p>
          <a:p>
            <a:r>
              <a:rPr lang="pl-PL" dirty="0"/>
              <a:t>Rekwizyty</a:t>
            </a:r>
          </a:p>
          <a:p>
            <a:r>
              <a:rPr lang="pl-PL" dirty="0"/>
              <a:t>Muzyka</a:t>
            </a:r>
          </a:p>
          <a:p>
            <a:r>
              <a:rPr lang="pl-PL" dirty="0"/>
              <a:t>Materiały, np.</a:t>
            </a:r>
          </a:p>
          <a:p>
            <a:pPr lvl="1"/>
            <a:r>
              <a:rPr lang="pl-PL" dirty="0"/>
              <a:t>Listy, gazet, dokumenty, czeki</a:t>
            </a:r>
          </a:p>
          <a:p>
            <a:pPr lvl="1"/>
            <a:r>
              <a:rPr lang="pl-PL" dirty="0"/>
              <a:t>Zdjęcia, mapy, plany</a:t>
            </a:r>
          </a:p>
          <a:p>
            <a:pPr lvl="1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12802263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DC26E1A-81AB-47BC-A297-ECFBA99BE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STRUKTURA LARPA</a:t>
            </a:r>
          </a:p>
        </p:txBody>
      </p:sp>
      <p:graphicFrame>
        <p:nvGraphicFramePr>
          <p:cNvPr id="7" name="Symbol zastępczy zawartości 2">
            <a:extLst>
              <a:ext uri="{FF2B5EF4-FFF2-40B4-BE49-F238E27FC236}">
                <a16:creationId xmlns:a16="http://schemas.microsoft.com/office/drawing/2014/main" xmlns="" id="{2FBB3FBE-5163-410D-B279-E20C658D262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51579" y="2015732"/>
          <a:ext cx="9291215" cy="3450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1643201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DAF1966E-FD40-4A4A-B61B-C4DF7FA05F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047BFA19-D45E-416B-A404-7AF2F3F270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8E0105E7-23DB-4CF2-8258-FF47C7620F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2909C0D-1E40-4A5C-8FFD-80257FED9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pl-PL" sz="4000"/>
              <a:t>SCENY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74B4F7D-14B2-478B-8BF5-01E4E0C5D2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002B48E6-075D-4FBF-A7F5-654ABAF79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pl-PL" sz="2200"/>
              <a:t>Kroki milowe gry – do czego chcemy doprowadzić, co chcemy aby się wydarzyło, co przygotowaliśmy</a:t>
            </a:r>
          </a:p>
          <a:p>
            <a:r>
              <a:rPr lang="pl-PL" sz="2200"/>
              <a:t>Scena początkowa i finałowa</a:t>
            </a:r>
          </a:p>
          <a:p>
            <a:r>
              <a:rPr lang="pl-PL" sz="2200"/>
              <a:t>Sceny mogą odliczać upływ czasu</a:t>
            </a:r>
          </a:p>
        </p:txBody>
      </p:sp>
    </p:spTree>
    <p:extLst>
      <p:ext uri="{BB962C8B-B14F-4D97-AF65-F5344CB8AC3E}">
        <p14:creationId xmlns:p14="http://schemas.microsoft.com/office/powerpoint/2010/main" xmlns="" val="109086364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4ACE9F56-44B1-0A29-F94C-0FE1D961B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540" y="0"/>
            <a:ext cx="97409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303224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8BEB41B5-FB70-EF65-F5C0-E3988D225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50" y="-11837"/>
            <a:ext cx="9639300" cy="686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173794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xmlns="" id="{1ACA2EA0-FFD3-42EC-9406-B595015ED9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D5288BCE-665C-472A-8C43-664BCFA31E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ECEF7E7-A06B-5A48-A9A1-B63940E17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988" y="1442172"/>
            <a:ext cx="8582025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PLANY NA PRZYSZŁOŚĆ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46C57131-53A7-4C1A-BEA8-25F06A06AD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37575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xmlns="" id="{0B3B9DBC-97CC-4A18-B4A6-66E2402922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4492644-1D84-449E-94E4-5FC5C873D3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3048" y="227"/>
            <a:ext cx="12188952" cy="455189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8EEB104-4F52-3054-7F75-C81510020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342" y="637953"/>
            <a:ext cx="8272458" cy="3189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z="8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SPOTKANIE ONLINE</a:t>
            </a:r>
            <a:endParaRPr lang="en-US" sz="8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xmlns="" id="{94EE1A74-DEBF-434E-8B5E-7AB296ECBE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8727747" y="4208147"/>
            <a:ext cx="339126" cy="1938528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xmlns="" id="{8C7C4D4B-92D9-4FA4-A294-749E8574FF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8728739" y="4098333"/>
            <a:ext cx="201857" cy="1874520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xmlns="" id="{BADA3358-2A3F-41B0-A458-6FD1DB3AF9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-3048" y="4098334"/>
            <a:ext cx="8933019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xmlns="" id="{E4737216-37B2-43AD-AB08-05BFCCEFC9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9066873" y="4377267"/>
            <a:ext cx="3122079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100027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1D98CAC-3EFF-4342-BD5A-6C0E8CAB4C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0" y="0"/>
            <a:ext cx="12192000" cy="4006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C567B4F-EFE2-4A5E-A42C-638A1AF3C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402"/>
            <a:ext cx="10515600" cy="26599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REALIZACJA LARPÓW</a:t>
            </a:r>
          </a:p>
        </p:txBody>
      </p:sp>
    </p:spTree>
    <p:extLst>
      <p:ext uri="{BB962C8B-B14F-4D97-AF65-F5344CB8AC3E}">
        <p14:creationId xmlns:p14="http://schemas.microsoft.com/office/powerpoint/2010/main" xmlns="" val="236699814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xmlns="" id="{1ACA2EA0-FFD3-42EC-9406-B595015ED9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D5288BCE-665C-472A-8C43-664BCFA31E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5138E17-5DCB-4ACF-A215-500327D84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988" y="1442172"/>
            <a:ext cx="8582025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Mistrz gry </a:t>
            </a:r>
            <a:b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 animatorzy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46C57131-53A7-4C1A-BEA8-25F06A06AD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466328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2503AF3-E219-4E23-8F42-780761425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068" y="802298"/>
            <a:ext cx="6015784" cy="5116985"/>
          </a:xfrm>
        </p:spPr>
        <p:txBody>
          <a:bodyPr vert="horz" lIns="91440" tIns="45720" rIns="91440" bIns="0" rtlCol="0" anchor="ctr">
            <a:normAutofit/>
          </a:bodyPr>
          <a:lstStyle/>
          <a:p>
            <a:pPr algn="l"/>
            <a:r>
              <a:rPr lang="en-US" sz="6600"/>
              <a:t>MIEJSCE</a:t>
            </a:r>
          </a:p>
        </p:txBody>
      </p:sp>
    </p:spTree>
    <p:extLst>
      <p:ext uri="{BB962C8B-B14F-4D97-AF65-F5344CB8AC3E}">
        <p14:creationId xmlns:p14="http://schemas.microsoft.com/office/powerpoint/2010/main" xmlns="" val="83027526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2503AF3-E219-4E23-8F42-780761425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068" y="802298"/>
            <a:ext cx="6015784" cy="5116985"/>
          </a:xfrm>
        </p:spPr>
        <p:txBody>
          <a:bodyPr vert="horz" lIns="91440" tIns="45720" rIns="91440" bIns="0" rtlCol="0" anchor="ctr">
            <a:normAutofit/>
          </a:bodyPr>
          <a:lstStyle/>
          <a:p>
            <a:pPr algn="l"/>
            <a:r>
              <a:rPr lang="en-US" sz="6100"/>
              <a:t>SCENOGRAFIA</a:t>
            </a:r>
          </a:p>
        </p:txBody>
      </p:sp>
    </p:spTree>
    <p:extLst>
      <p:ext uri="{BB962C8B-B14F-4D97-AF65-F5344CB8AC3E}">
        <p14:creationId xmlns:p14="http://schemas.microsoft.com/office/powerpoint/2010/main" xmlns="" val="209490927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2503AF3-E219-4E23-8F42-780761425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068" y="802298"/>
            <a:ext cx="6015784" cy="5116985"/>
          </a:xfrm>
        </p:spPr>
        <p:txBody>
          <a:bodyPr vert="horz" lIns="91440" tIns="45720" rIns="91440" bIns="0" rtlCol="0" anchor="ctr">
            <a:normAutofit/>
          </a:bodyPr>
          <a:lstStyle/>
          <a:p>
            <a:pPr algn="l"/>
            <a:r>
              <a:rPr lang="en-US" sz="6600"/>
              <a:t>REKWIZYTY</a:t>
            </a:r>
          </a:p>
        </p:txBody>
      </p:sp>
    </p:spTree>
    <p:extLst>
      <p:ext uri="{BB962C8B-B14F-4D97-AF65-F5344CB8AC3E}">
        <p14:creationId xmlns:p14="http://schemas.microsoft.com/office/powerpoint/2010/main" xmlns="" val="12179103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2503AF3-E219-4E23-8F42-780761425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068" y="802298"/>
            <a:ext cx="6015784" cy="5116985"/>
          </a:xfrm>
        </p:spPr>
        <p:txBody>
          <a:bodyPr vert="horz" lIns="91440" tIns="45720" rIns="91440" bIns="0" rtlCol="0" anchor="ctr">
            <a:normAutofit/>
          </a:bodyPr>
          <a:lstStyle/>
          <a:p>
            <a:pPr algn="l"/>
            <a:r>
              <a:rPr lang="en-US" sz="6600"/>
              <a:t>MATERIAŁY</a:t>
            </a:r>
          </a:p>
        </p:txBody>
      </p:sp>
    </p:spTree>
    <p:extLst>
      <p:ext uri="{BB962C8B-B14F-4D97-AF65-F5344CB8AC3E}">
        <p14:creationId xmlns:p14="http://schemas.microsoft.com/office/powerpoint/2010/main" xmlns="" val="364398275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2503AF3-E219-4E23-8F42-780761425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068" y="802298"/>
            <a:ext cx="6015784" cy="5116985"/>
          </a:xfrm>
        </p:spPr>
        <p:txBody>
          <a:bodyPr vert="horz" lIns="91440" tIns="45720" rIns="91440" bIns="0" rtlCol="0" anchor="ctr">
            <a:normAutofit/>
          </a:bodyPr>
          <a:lstStyle/>
          <a:p>
            <a:pPr algn="l"/>
            <a:r>
              <a:rPr lang="en-US" sz="6600"/>
              <a:t>PROMOCJA I REKRUTACJA</a:t>
            </a:r>
          </a:p>
        </p:txBody>
      </p:sp>
    </p:spTree>
    <p:extLst>
      <p:ext uri="{BB962C8B-B14F-4D97-AF65-F5344CB8AC3E}">
        <p14:creationId xmlns:p14="http://schemas.microsoft.com/office/powerpoint/2010/main" xmlns="" val="2545590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2503AF3-E219-4E23-8F42-780761425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068" y="802298"/>
            <a:ext cx="6015784" cy="5116985"/>
          </a:xfrm>
        </p:spPr>
        <p:txBody>
          <a:bodyPr vert="horz" lIns="91440" tIns="45720" rIns="91440" bIns="0" rtlCol="0" anchor="ctr">
            <a:normAutofit/>
          </a:bodyPr>
          <a:lstStyle/>
          <a:p>
            <a:pPr algn="l"/>
            <a:r>
              <a:rPr lang="en-US" sz="6600"/>
              <a:t>UCZESTNICY</a:t>
            </a:r>
          </a:p>
        </p:txBody>
      </p:sp>
    </p:spTree>
    <p:extLst>
      <p:ext uri="{BB962C8B-B14F-4D97-AF65-F5344CB8AC3E}">
        <p14:creationId xmlns:p14="http://schemas.microsoft.com/office/powerpoint/2010/main" xmlns="" val="379142296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2503AF3-E219-4E23-8F42-780761425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068" y="802298"/>
            <a:ext cx="6015784" cy="5116985"/>
          </a:xfrm>
        </p:spPr>
        <p:txBody>
          <a:bodyPr vert="horz" lIns="91440" tIns="45720" rIns="91440" bIns="0" rtlCol="0" anchor="ctr">
            <a:normAutofit/>
          </a:bodyPr>
          <a:lstStyle/>
          <a:p>
            <a:pPr algn="l"/>
            <a:r>
              <a:rPr lang="en-US" sz="6600"/>
              <a:t>ODPRAWA</a:t>
            </a:r>
          </a:p>
        </p:txBody>
      </p:sp>
    </p:spTree>
    <p:extLst>
      <p:ext uri="{BB962C8B-B14F-4D97-AF65-F5344CB8AC3E}">
        <p14:creationId xmlns:p14="http://schemas.microsoft.com/office/powerpoint/2010/main" xmlns="" val="377445856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2503AF3-E219-4E23-8F42-780761425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068" y="802298"/>
            <a:ext cx="6015784" cy="5116985"/>
          </a:xfrm>
        </p:spPr>
        <p:txBody>
          <a:bodyPr vert="horz" lIns="91440" tIns="45720" rIns="91440" bIns="0" rtlCol="0" anchor="ctr">
            <a:normAutofit/>
          </a:bodyPr>
          <a:lstStyle/>
          <a:p>
            <a:pPr algn="l"/>
            <a:r>
              <a:rPr lang="en-US" sz="5100"/>
              <a:t>PODSUMOWANIE / DYSKUSJA</a:t>
            </a:r>
          </a:p>
        </p:txBody>
      </p:sp>
    </p:spTree>
    <p:extLst>
      <p:ext uri="{BB962C8B-B14F-4D97-AF65-F5344CB8AC3E}">
        <p14:creationId xmlns:p14="http://schemas.microsoft.com/office/powerpoint/2010/main" xmlns="" val="401301268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68AF5748-FED8-45BA-8631-26D1D10F32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DA0DD70-7AB2-DB56-0EA6-876F4CBA0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PREZENTACJA ZAAWANSOWANA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Graphic 5" descr="Nauczyciel">
            <a:extLst>
              <a:ext uri="{FF2B5EF4-FFF2-40B4-BE49-F238E27FC236}">
                <a16:creationId xmlns:a16="http://schemas.microsoft.com/office/drawing/2014/main" xmlns="" id="{6D4EB1A7-32CE-9489-7DE6-361A54492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560099" y="625683"/>
            <a:ext cx="5455380" cy="545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13210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6">
            <a:extLst>
              <a:ext uri="{FF2B5EF4-FFF2-40B4-BE49-F238E27FC236}">
                <a16:creationId xmlns:a16="http://schemas.microsoft.com/office/drawing/2014/main" xmlns="" id="{5463EB0A-3D7C-4AA5-BFA5-8EE5B4BA56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C567B4F-EFE2-4A5E-A42C-638A1AF3C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51" y="1122363"/>
            <a:ext cx="11034695" cy="3174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ZALETY LARPÓW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xmlns="" id="{7945AD00-F967-454D-A4B2-39ABA5C88C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xmlns="" id="{E9BC5B79-B912-427C-8219-E3E50943FC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938438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CBB2B1F0-0DD6-4744-9A46-7A344FB48E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3406671-2CEF-40A3-9F7A-B5EDBDEF1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pl-PL" sz="6000">
                <a:latin typeface="Bahnschrift SemiLight" panose="020B0502040204020203" pitchFamily="34" charset="0"/>
              </a:rPr>
              <a:t>WIEDZA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2D502E5-F6B4-4D58-B4AE-FC466FF15E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DECDBF4-02B6-4BB4-B65B-B8107AD6A9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E4781C21-394B-462E-9C00-6FD4BA355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pPr lvl="1"/>
            <a:r>
              <a:rPr lang="pl-PL" sz="2200">
                <a:latin typeface="Book Antiqua" panose="02040602050305030304" pitchFamily="18" charset="0"/>
                <a:ea typeface="Cambria" panose="02040503050406030204" pitchFamily="18" charset="0"/>
              </a:rPr>
              <a:t>Nowe informacje (wykorzystanie emocji)</a:t>
            </a:r>
          </a:p>
          <a:p>
            <a:pPr lvl="1"/>
            <a:r>
              <a:rPr lang="pl-PL" sz="2200">
                <a:latin typeface="Book Antiqua" panose="02040602050305030304" pitchFamily="18" charset="0"/>
                <a:ea typeface="Cambria" panose="02040503050406030204" pitchFamily="18" charset="0"/>
              </a:rPr>
              <a:t>Uporządkowanie – np. podział klasy na 3 szlachciców i 27 chłopów</a:t>
            </a:r>
          </a:p>
          <a:p>
            <a:pPr lvl="1"/>
            <a:r>
              <a:rPr lang="pl-PL" sz="2200">
                <a:latin typeface="Book Antiqua" panose="02040602050305030304" pitchFamily="18" charset="0"/>
                <a:ea typeface="Cambria" panose="02040503050406030204" pitchFamily="18" charset="0"/>
              </a:rPr>
              <a:t>Integracja – muzyka, strój, malarstwo, obyczaje; historia, literatura, sztuka, wiedza o społeczeństwie</a:t>
            </a:r>
          </a:p>
          <a:p>
            <a:pPr lvl="1"/>
            <a:r>
              <a:rPr lang="pl-PL" sz="2200">
                <a:latin typeface="Book Antiqua" panose="02040602050305030304" pitchFamily="18" charset="0"/>
                <a:ea typeface="Cambria" panose="02040503050406030204" pitchFamily="18" charset="0"/>
              </a:rPr>
              <a:t>Zrozumienie – historia z różnych perspektyw (także tych pomijanych)</a:t>
            </a:r>
          </a:p>
          <a:p>
            <a:pPr lvl="1"/>
            <a:r>
              <a:rPr lang="pl-PL" sz="2200">
                <a:latin typeface="Book Antiqua" panose="02040602050305030304" pitchFamily="18" charset="0"/>
                <a:ea typeface="Cambria" panose="02040503050406030204" pitchFamily="18" charset="0"/>
              </a:rPr>
              <a:t>Diagnoza, ewaluacja (ocena zrozumienia)</a:t>
            </a:r>
          </a:p>
          <a:p>
            <a:endParaRPr lang="pl-PL" sz="2200">
              <a:latin typeface="Book Antiqua" panose="020406020503050303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340756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CBB2B1F0-0DD6-4744-9A46-7A344FB48E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3406671-2CEF-40A3-9F7A-B5EDBDEF1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pl-PL" sz="6000">
                <a:latin typeface="Bahnschrift SemiLight" panose="020B0502040204020203" pitchFamily="34" charset="0"/>
              </a:rPr>
              <a:t>UMIEJĘTNOŚCI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2D502E5-F6B4-4D58-B4AE-FC466FF15E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DECDBF4-02B6-4BB4-B65B-B8107AD6A9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E4781C21-394B-462E-9C00-6FD4BA355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pPr lvl="1"/>
            <a:r>
              <a:rPr lang="pl-PL" sz="2000">
                <a:latin typeface="Book Antiqua" panose="02040602050305030304" pitchFamily="18" charset="0"/>
                <a:ea typeface="Cambria" panose="02040503050406030204" pitchFamily="18" charset="0"/>
              </a:rPr>
              <a:t>Nowe umiejętności i wykorzystanie ich w praktyce</a:t>
            </a:r>
          </a:p>
          <a:p>
            <a:pPr lvl="2"/>
            <a:r>
              <a:rPr lang="pl-PL">
                <a:latin typeface="Book Antiqua" panose="02040602050305030304" pitchFamily="18" charset="0"/>
                <a:ea typeface="Cambria" panose="02040503050406030204" pitchFamily="18" charset="0"/>
              </a:rPr>
              <a:t>Teatralne</a:t>
            </a:r>
          </a:p>
          <a:p>
            <a:pPr lvl="2"/>
            <a:r>
              <a:rPr lang="pl-PL">
                <a:latin typeface="Book Antiqua" panose="02040602050305030304" pitchFamily="18" charset="0"/>
                <a:ea typeface="Cambria" panose="02040503050406030204" pitchFamily="18" charset="0"/>
              </a:rPr>
              <a:t>Wokalne</a:t>
            </a:r>
          </a:p>
          <a:p>
            <a:pPr lvl="2"/>
            <a:r>
              <a:rPr lang="pl-PL">
                <a:latin typeface="Book Antiqua" panose="02040602050305030304" pitchFamily="18" charset="0"/>
                <a:ea typeface="Cambria" panose="02040503050406030204" pitchFamily="18" charset="0"/>
              </a:rPr>
              <a:t>Oratorskie</a:t>
            </a:r>
          </a:p>
          <a:p>
            <a:pPr lvl="2"/>
            <a:r>
              <a:rPr lang="pl-PL">
                <a:latin typeface="Book Antiqua" panose="02040602050305030304" pitchFamily="18" charset="0"/>
                <a:ea typeface="Cambria" panose="02040503050406030204" pitchFamily="18" charset="0"/>
              </a:rPr>
              <a:t>Językowe</a:t>
            </a:r>
          </a:p>
          <a:p>
            <a:pPr lvl="2"/>
            <a:r>
              <a:rPr lang="pl-PL">
                <a:latin typeface="Book Antiqua" panose="02040602050305030304" pitchFamily="18" charset="0"/>
                <a:ea typeface="Cambria" panose="02040503050406030204" pitchFamily="18" charset="0"/>
              </a:rPr>
              <a:t>Savoir-vivre</a:t>
            </a:r>
          </a:p>
          <a:p>
            <a:pPr lvl="2"/>
            <a:r>
              <a:rPr lang="pl-PL">
                <a:latin typeface="Book Antiqua" panose="02040602050305030304" pitchFamily="18" charset="0"/>
                <a:ea typeface="Cambria" panose="02040503050406030204" pitchFamily="18" charset="0"/>
              </a:rPr>
              <a:t>Sprawnościowe</a:t>
            </a:r>
          </a:p>
          <a:p>
            <a:pPr lvl="2"/>
            <a:r>
              <a:rPr lang="pl-PL">
                <a:latin typeface="Book Antiqua" panose="02040602050305030304" pitchFamily="18" charset="0"/>
                <a:ea typeface="Cambria" panose="02040503050406030204" pitchFamily="18" charset="0"/>
              </a:rPr>
              <a:t>Mnóstwo innych…</a:t>
            </a:r>
          </a:p>
          <a:p>
            <a:endParaRPr lang="pl-PL" sz="2000">
              <a:latin typeface="Book Antiqua" panose="020406020503050303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056376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CBB2B1F0-0DD6-4744-9A46-7A344FB48E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3406671-2CEF-40A3-9F7A-B5EDBDEF1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pl-PL" sz="6000">
                <a:latin typeface="Bahnschrift SemiLight" panose="020B0502040204020203" pitchFamily="34" charset="0"/>
              </a:rPr>
              <a:t>KOMPETENCJE INTERPERSONALNE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2D502E5-F6B4-4D58-B4AE-FC466FF15E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DECDBF4-02B6-4BB4-B65B-B8107AD6A9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E4781C21-394B-462E-9C00-6FD4BA355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r>
              <a:rPr lang="pl-PL" sz="2200">
                <a:latin typeface="Book Antiqua" panose="02040602050305030304" pitchFamily="18" charset="0"/>
                <a:ea typeface="Cambria" panose="02040503050406030204" pitchFamily="18" charset="0"/>
              </a:rPr>
              <a:t>Negocjowanie stanowiska,</a:t>
            </a:r>
          </a:p>
          <a:p>
            <a:r>
              <a:rPr lang="pl-PL" sz="2200">
                <a:latin typeface="Book Antiqua" panose="02040602050305030304" pitchFamily="18" charset="0"/>
                <a:ea typeface="Cambria" panose="02040503050406030204" pitchFamily="18" charset="0"/>
              </a:rPr>
              <a:t>Prowadzenie rozmowy,</a:t>
            </a:r>
          </a:p>
          <a:p>
            <a:r>
              <a:rPr lang="pl-PL" sz="2200">
                <a:latin typeface="Book Antiqua" panose="02040602050305030304" pitchFamily="18" charset="0"/>
                <a:ea typeface="Cambria" panose="02040503050406030204" pitchFamily="18" charset="0"/>
              </a:rPr>
              <a:t>Przemowy,</a:t>
            </a:r>
          </a:p>
          <a:p>
            <a:r>
              <a:rPr lang="pl-PL" sz="2200">
                <a:latin typeface="Book Antiqua" panose="02040602050305030304" pitchFamily="18" charset="0"/>
                <a:ea typeface="Cambria" panose="02040503050406030204" pitchFamily="18" charset="0"/>
              </a:rPr>
              <a:t>Asertywność,</a:t>
            </a:r>
          </a:p>
          <a:p>
            <a:r>
              <a:rPr lang="pl-PL" sz="2200">
                <a:latin typeface="Book Antiqua" panose="02040602050305030304" pitchFamily="18" charset="0"/>
                <a:ea typeface="Cambria" panose="02040503050406030204" pitchFamily="18" charset="0"/>
              </a:rPr>
              <a:t>Zrozumienie drugiej osoby</a:t>
            </a:r>
          </a:p>
        </p:txBody>
      </p:sp>
    </p:spTree>
    <p:extLst>
      <p:ext uri="{BB962C8B-B14F-4D97-AF65-F5344CB8AC3E}">
        <p14:creationId xmlns:p14="http://schemas.microsoft.com/office/powerpoint/2010/main" xmlns="" val="402761039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2659FDB4-FCBE-4A89-B46D-43D4FA5446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5F657DA-EE40-4622-9D45-E0B14D318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pl-PL" sz="5600">
                <a:latin typeface="Bahnschrift" panose="020B0502040204020203" pitchFamily="34" charset="0"/>
              </a:rPr>
              <a:t>PONADTO</a:t>
            </a:r>
            <a:r>
              <a:rPr lang="pl-PL" sz="5600"/>
              <a:t>…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C8F51B3F-8331-4E4A-AE96-D47B1006EE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xmlns="" id="{FA2EE266-DC87-4B48-9751-1A7817BFFA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83830604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05421615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A3F5928-D955-456A-97B5-AA390B8CE9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C567B4F-EFE2-4A5E-A42C-638A1AF3C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275" y="2271449"/>
            <a:ext cx="9679449" cy="284705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ZASTOSOWANIE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56020367-4FD5-4596-8E10-C5F095CD8D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8878" y="806470"/>
            <a:ext cx="8453437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raphic 13">
            <a:extLst>
              <a:ext uri="{FF2B5EF4-FFF2-40B4-BE49-F238E27FC236}">
                <a16:creationId xmlns:a16="http://schemas.microsoft.com/office/drawing/2014/main" xmlns="" id="{C5CB530E-515E-412C-9DF1-5F8FFBD6F3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44954" y="2875093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Graphic 12">
            <a:extLst>
              <a:ext uri="{FF2B5EF4-FFF2-40B4-BE49-F238E27FC236}">
                <a16:creationId xmlns:a16="http://schemas.microsoft.com/office/drawing/2014/main" xmlns="" id="{712D4376-A578-4FF1-94FC-245E7A6A48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03734" y="310438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Graphic 15">
            <a:extLst>
              <a:ext uri="{FF2B5EF4-FFF2-40B4-BE49-F238E27FC236}">
                <a16:creationId xmlns:a16="http://schemas.microsoft.com/office/drawing/2014/main" xmlns="" id="{AEA7509D-F04F-40CB-A0B3-EEF16499CC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29414" y="361953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932789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8D1AA55E-40D5-461B-A5A8-4AE8AAB71B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A6C1D7B-38D1-4881-AD7F-F3296E55B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775" y="1106007"/>
            <a:ext cx="10550025" cy="1182927"/>
          </a:xfrm>
        </p:spPr>
        <p:txBody>
          <a:bodyPr anchor="b">
            <a:normAutofit/>
          </a:bodyPr>
          <a:lstStyle/>
          <a:p>
            <a:r>
              <a:rPr lang="pl-PL" sz="5600">
                <a:latin typeface="Bahnschrift SemiLight" panose="020B0502040204020203" pitchFamily="34" charset="0"/>
              </a:rPr>
              <a:t>LARP - KIEDY?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7EB498BD-8089-4626-91EA-4978EBEF53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8878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0F56EC3-062C-4C39-8D58-15485FBD9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775" y="2598947"/>
            <a:ext cx="10550025" cy="3677348"/>
          </a:xfrm>
        </p:spPr>
        <p:txBody>
          <a:bodyPr anchor="t">
            <a:normAutofit/>
          </a:bodyPr>
          <a:lstStyle/>
          <a:p>
            <a:r>
              <a:rPr lang="pl-PL" sz="2000">
                <a:solidFill>
                  <a:schemeClr val="tx1">
                    <a:alpha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Urozmaicenie lekcji w szkole, lub w gronie podopiecznych (dom kultury, kolonia, drużyna harcerska)</a:t>
            </a:r>
          </a:p>
          <a:p>
            <a:r>
              <a:rPr lang="pl-PL" sz="2000">
                <a:solidFill>
                  <a:schemeClr val="tx1">
                    <a:alpha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Wydarzenie towarzyszące (wystawie, dniu miasta, dniu otwartemu)</a:t>
            </a:r>
          </a:p>
          <a:p>
            <a:r>
              <a:rPr lang="pl-PL" sz="2000">
                <a:solidFill>
                  <a:schemeClr val="tx1">
                    <a:alpha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Specjalna forma zwiedzania (muzeum), zapoznania się z miejscem, oswojenie miejsca lub grupy (integracja), poznanie grupy przez opiekuna</a:t>
            </a:r>
          </a:p>
          <a:p>
            <a:r>
              <a:rPr lang="pl-PL" sz="2000">
                <a:solidFill>
                  <a:schemeClr val="tx1">
                    <a:alpha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Promocja miejsca, wydarzenia, artefaktu</a:t>
            </a:r>
          </a:p>
          <a:p>
            <a:r>
              <a:rPr lang="pl-PL" sz="2000">
                <a:solidFill>
                  <a:schemeClr val="tx1">
                    <a:alpha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Zwrócenie uwagi na problem (np. społeczny, ekologiczny)</a:t>
            </a:r>
          </a:p>
          <a:p>
            <a:endParaRPr lang="pl-PL" sz="2000">
              <a:solidFill>
                <a:schemeClr val="tx1">
                  <a:alpha val="8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8350D8D-73D6-4132-89B5-DD52F3962A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388224" y="2325422"/>
            <a:ext cx="465458" cy="872153"/>
            <a:chOff x="11388224" y="2325422"/>
            <a:chExt cx="465458" cy="872153"/>
          </a:xfrm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xmlns="" id="{6CB927A4-E432-4310-9CD5-E89FF506317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1403764" y="2325422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xmlns="" id="{E3020543-B24B-4EC4-8FFC-8DD88EEA91A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1762544" y="2554717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xmlns="" id="{1453BF6C-B012-48B7-B4E8-6D7AC7C27D0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1388224" y="3069861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2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13361046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xmlns="" id="{BAD76F3E-3A97-486B-B402-44400A8B91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C567B4F-EFE2-4A5E-A42C-638A1AF3C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93788"/>
            <a:ext cx="10506455" cy="29672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ANALIZA ZASOBÓW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91F6B52-91F4-4AEB-B6DB-29FEBCF28C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CD6F061-7C53-44F4-9794-953DB70A45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174270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B63FE92-0388-4791-80BF-A895C206C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ANALIZA ZASOBÓW dziedzictwa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D55D9CF2-51E5-4333-99A6-AA7EC7B8EA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niematerialne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DE7D4670-811C-4C60-A121-FF36828F00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l-PL" dirty="0"/>
              <a:t>Tematy</a:t>
            </a:r>
          </a:p>
          <a:p>
            <a:r>
              <a:rPr lang="pl-PL" dirty="0"/>
              <a:t>Wiedza</a:t>
            </a:r>
          </a:p>
          <a:p>
            <a:r>
              <a:rPr lang="pl-PL" dirty="0"/>
              <a:t>Patroni</a:t>
            </a:r>
          </a:p>
          <a:p>
            <a:r>
              <a:rPr lang="pl-PL" dirty="0"/>
              <a:t>Wydarzenia</a:t>
            </a:r>
          </a:p>
          <a:p>
            <a:r>
              <a:rPr lang="pl-PL" dirty="0"/>
              <a:t>Zwyczaje</a:t>
            </a:r>
          </a:p>
          <a:p>
            <a:r>
              <a:rPr lang="pl-PL" dirty="0"/>
              <a:t>Język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02E917D9-2417-4FF9-B159-6E35078030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/>
              <a:t>materialne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A5ACEFF8-4C53-404C-93C1-B5966B46F26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pl-PL" dirty="0"/>
              <a:t>Obiekty (zabytki, ciekawe miejsca)</a:t>
            </a:r>
          </a:p>
          <a:p>
            <a:r>
              <a:rPr lang="pl-PL" dirty="0"/>
              <a:t>Artefakty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9769103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B63FE92-0388-4791-80BF-A895C206C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ANALIZA ZASOBÓW logistycznych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D55D9CF2-51E5-4333-99A6-AA7EC7B8EA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kadrowe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DE7D4670-811C-4C60-A121-FF36828F00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/>
              <a:t>Talenty, umiejętności zespołu</a:t>
            </a:r>
          </a:p>
          <a:p>
            <a:r>
              <a:rPr lang="pl-PL" dirty="0"/>
              <a:t>Wolontariusze 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02E917D9-2417-4FF9-B159-6E35078030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/>
              <a:t>strategiczne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A5ACEFF8-4C53-404C-93C1-B5966B46F26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pl-PL" dirty="0"/>
              <a:t>Partnerzy</a:t>
            </a:r>
          </a:p>
          <a:p>
            <a:r>
              <a:rPr lang="pl-PL" dirty="0"/>
              <a:t>Sponsorzy</a:t>
            </a:r>
          </a:p>
          <a:p>
            <a:r>
              <a:rPr lang="pl-PL" dirty="0"/>
              <a:t>Środki finansowe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84501771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omarańczowoczerwon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9394</TotalTime>
  <Words>1664</Words>
  <Application>Microsoft Office PowerPoint</Application>
  <PresentationFormat>Niestandardowy</PresentationFormat>
  <Paragraphs>307</Paragraphs>
  <Slides>123</Slides>
  <Notes>3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123</vt:i4>
      </vt:variant>
    </vt:vector>
  </HeadingPairs>
  <TitlesOfParts>
    <vt:vector size="124" baseType="lpstr">
      <vt:lpstr>Motyw pakietu Office</vt:lpstr>
      <vt:lpstr>Slajd 1</vt:lpstr>
      <vt:lpstr>PLAN SPOTKANIA</vt:lpstr>
      <vt:lpstr>Slajd 3</vt:lpstr>
      <vt:lpstr>Slajd 4</vt:lpstr>
      <vt:lpstr>Slajd 5</vt:lpstr>
      <vt:lpstr>RZECZPOSPOLITA OBOJGA NARODÓW  Jedno państwo – wiele narodów</vt:lpstr>
      <vt:lpstr>Slajd 7</vt:lpstr>
      <vt:lpstr>Slajd 8</vt:lpstr>
      <vt:lpstr>PROGRAM NOWE FIO</vt:lpstr>
      <vt:lpstr>ZAŁOŻENIA</vt:lpstr>
      <vt:lpstr>INFORMACJE</vt:lpstr>
      <vt:lpstr>TEMATYKA</vt:lpstr>
      <vt:lpstr>DZIAŁANIA 2021-2023</vt:lpstr>
      <vt:lpstr>PARTNERZY</vt:lpstr>
      <vt:lpstr>7 lipca 1572 450. rocznica śmierci Zygmunta Augusta</vt:lpstr>
      <vt:lpstr>ZYGMUNT AUGUST (1520-1572)</vt:lpstr>
      <vt:lpstr>ZYGMUNT AUGUST (1520-1572)</vt:lpstr>
      <vt:lpstr>Slajd 18</vt:lpstr>
      <vt:lpstr>Idea jagiellońska dziś</vt:lpstr>
      <vt:lpstr>Slajd 20</vt:lpstr>
      <vt:lpstr>Slajd 21</vt:lpstr>
      <vt:lpstr>Slajd 22</vt:lpstr>
      <vt:lpstr>Slajd 23</vt:lpstr>
      <vt:lpstr>Slajd 24</vt:lpstr>
      <vt:lpstr>Unia Lubelska</vt:lpstr>
      <vt:lpstr>DYSKUSJA</vt:lpstr>
      <vt:lpstr>Czym jest larp?</vt:lpstr>
      <vt:lpstr>zabawa</vt:lpstr>
      <vt:lpstr>Porównania</vt:lpstr>
      <vt:lpstr>Definicje</vt:lpstr>
      <vt:lpstr>Hobby</vt:lpstr>
      <vt:lpstr>Dobra zabawa</vt:lpstr>
      <vt:lpstr>Larpy  w popularyzacji dziedzictwa</vt:lpstr>
      <vt:lpstr>LITERATURA, JĘZYK</vt:lpstr>
      <vt:lpstr>„Z WIZYTĄ U PANA STANISŁAWA” BAJKI I GWARA</vt:lpstr>
      <vt:lpstr>ŹRÓDŁO</vt:lpstr>
      <vt:lpstr>Slajd 37</vt:lpstr>
      <vt:lpstr>Slajd 38</vt:lpstr>
      <vt:lpstr>ARTEFAKT</vt:lpstr>
      <vt:lpstr>„ZJAZD ALCHEMIKÓW” DOTKNĄĆ I ZROBIĆ </vt:lpstr>
      <vt:lpstr>Wieża zamkowa</vt:lpstr>
      <vt:lpstr>Slajd 42</vt:lpstr>
      <vt:lpstr>„PROJEKT DEMOKRACJA” polski parlamentaryzm szlachecki jako dziedzictwo niematerialne</vt:lpstr>
      <vt:lpstr>Projekt larpowy jako symulacja udziału w życiu publicznym</vt:lpstr>
      <vt:lpstr>Slajd 45</vt:lpstr>
      <vt:lpstr>Finał projektu jako sejm walny</vt:lpstr>
      <vt:lpstr>„BARSKA: zawiąż konfederację” możesz to, co umiesz</vt:lpstr>
      <vt:lpstr>Konfederacja Barska 1768  BÓG, HONOR, OJCZYZNA</vt:lpstr>
      <vt:lpstr>Slajd 49</vt:lpstr>
      <vt:lpstr>Zabawa konwencją</vt:lpstr>
      <vt:lpstr>Etap szkolny</vt:lpstr>
      <vt:lpstr>Kasztel w Szymbarku 8-9 grudnia 2018</vt:lpstr>
      <vt:lpstr>Warsztaty teatralne</vt:lpstr>
      <vt:lpstr>Warsztaty szermiercze</vt:lpstr>
      <vt:lpstr>Warsztaty taneczne</vt:lpstr>
      <vt:lpstr>Stroje dla wszystkich uczestników</vt:lpstr>
      <vt:lpstr>Muzyka na żywo</vt:lpstr>
      <vt:lpstr>Tańce i popisy</vt:lpstr>
      <vt:lpstr>Spiski i tajemnice</vt:lpstr>
      <vt:lpstr>Obce języki</vt:lpstr>
      <vt:lpstr>pojedynki</vt:lpstr>
      <vt:lpstr>rozrywki</vt:lpstr>
      <vt:lpstr>Przemowy i konkursy oratorskie</vt:lpstr>
      <vt:lpstr>Slajd 64</vt:lpstr>
      <vt:lpstr>uczta</vt:lpstr>
      <vt:lpstr>ZADANIE DOMOWE</vt:lpstr>
      <vt:lpstr>DZIEŃ DRUGI</vt:lpstr>
      <vt:lpstr>MAPA MYŚLI</vt:lpstr>
      <vt:lpstr>ZAPROJEKTUJEMY LARPA</vt:lpstr>
      <vt:lpstr>PROCES TWORZENIA LARPA</vt:lpstr>
      <vt:lpstr>CEL LARPA</vt:lpstr>
      <vt:lpstr>Odbiorcy - uczestnicy</vt:lpstr>
      <vt:lpstr>CZYM JEST SCENARIUSZ?</vt:lpstr>
      <vt:lpstr>SCENARIUSZ LARPA A INNE FORMY KULTURY?</vt:lpstr>
      <vt:lpstr>Na co zwracać uwagę w dobrym scenariuszu</vt:lpstr>
      <vt:lpstr>ĆWICZENIE</vt:lpstr>
      <vt:lpstr>Slajd 77</vt:lpstr>
      <vt:lpstr>Slajd 78</vt:lpstr>
      <vt:lpstr>Slajd 79</vt:lpstr>
      <vt:lpstr>Co nas zainspiruje, a co nie?</vt:lpstr>
      <vt:lpstr>BOHATER</vt:lpstr>
      <vt:lpstr>ARCHETYPY</vt:lpstr>
      <vt:lpstr>Slajd 83</vt:lpstr>
      <vt:lpstr>POSTACIE</vt:lpstr>
      <vt:lpstr>KARTA POSTACI</vt:lpstr>
      <vt:lpstr>STRONNICTWA</vt:lpstr>
      <vt:lpstr>INTRYGA</vt:lpstr>
      <vt:lpstr>INTRYGA</vt:lpstr>
      <vt:lpstr>ĆWICZENIE</vt:lpstr>
      <vt:lpstr>Slajd 90</vt:lpstr>
      <vt:lpstr>Slajd 91</vt:lpstr>
      <vt:lpstr>FABUŁA</vt:lpstr>
      <vt:lpstr>JEDNOŚCI</vt:lpstr>
      <vt:lpstr>MECHANIKA GRY </vt:lpstr>
      <vt:lpstr>Wskazówki</vt:lpstr>
      <vt:lpstr>KLIMAT</vt:lpstr>
      <vt:lpstr>STRUKTURA LARPA</vt:lpstr>
      <vt:lpstr>SCENY</vt:lpstr>
      <vt:lpstr>Slajd 99</vt:lpstr>
      <vt:lpstr>Slajd 100</vt:lpstr>
      <vt:lpstr>PLANY NA PRZYSZŁOŚĆ</vt:lpstr>
      <vt:lpstr>SPOTKANIE ONLINE</vt:lpstr>
      <vt:lpstr>REALIZACJA LARPÓW</vt:lpstr>
      <vt:lpstr>Mistrz gry  i animatorzy</vt:lpstr>
      <vt:lpstr>MIEJSCE</vt:lpstr>
      <vt:lpstr>SCENOGRAFIA</vt:lpstr>
      <vt:lpstr>REKWIZYTY</vt:lpstr>
      <vt:lpstr>MATERIAŁY</vt:lpstr>
      <vt:lpstr>PROMOCJA I REKRUTACJA</vt:lpstr>
      <vt:lpstr>UCZESTNICY</vt:lpstr>
      <vt:lpstr>ODPRAWA</vt:lpstr>
      <vt:lpstr>PODSUMOWANIE / DYSKUSJA</vt:lpstr>
      <vt:lpstr>PREZENTACJA ZAAWANSOWANA</vt:lpstr>
      <vt:lpstr>ZALETY LARPÓW</vt:lpstr>
      <vt:lpstr>WIEDZA</vt:lpstr>
      <vt:lpstr>UMIEJĘTNOŚCI</vt:lpstr>
      <vt:lpstr>KOMPETENCJE INTERPERSONALNE</vt:lpstr>
      <vt:lpstr>PONADTO…</vt:lpstr>
      <vt:lpstr>ZASTOSOWANIE</vt:lpstr>
      <vt:lpstr>LARP - KIEDY?</vt:lpstr>
      <vt:lpstr>ANALIZA ZASOBÓW</vt:lpstr>
      <vt:lpstr>ANALIZA ZASOBÓW dziedzictwa</vt:lpstr>
      <vt:lpstr>ANALIZA ZASOBÓW logistycznych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WSPÓLNE DZIEDZICTWO WSPÓLNE PASJE</dc:title>
  <dc:creator>Lukasz Wrona</dc:creator>
  <cp:lastModifiedBy>Marek Piwoński</cp:lastModifiedBy>
  <cp:revision>34</cp:revision>
  <dcterms:created xsi:type="dcterms:W3CDTF">2021-08-11T08:56:56Z</dcterms:created>
  <dcterms:modified xsi:type="dcterms:W3CDTF">2022-12-15T10:37:27Z</dcterms:modified>
</cp:coreProperties>
</file>